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9" r:id="rId10"/>
    <p:sldId id="263" r:id="rId11"/>
    <p:sldId id="271" r:id="rId12"/>
    <p:sldId id="264" r:id="rId13"/>
    <p:sldId id="268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9" autoAdjust="0"/>
    <p:restoredTop sz="94578" autoAdjust="0"/>
  </p:normalViewPr>
  <p:slideViewPr>
    <p:cSldViewPr>
      <p:cViewPr varScale="1">
        <p:scale>
          <a:sx n="70" d="100"/>
          <a:sy n="70" d="100"/>
        </p:scale>
        <p:origin x="-5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2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56C8-7207-4F9C-A54F-23099BA242B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42FA-BB26-4E48-9944-04329187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9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56C8-7207-4F9C-A54F-23099BA242B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42FA-BB26-4E48-9944-04329187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2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56C8-7207-4F9C-A54F-23099BA242B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42FA-BB26-4E48-9944-04329187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4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56C8-7207-4F9C-A54F-23099BA242B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42FA-BB26-4E48-9944-04329187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2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56C8-7207-4F9C-A54F-23099BA242B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42FA-BB26-4E48-9944-04329187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56C8-7207-4F9C-A54F-23099BA242B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42FA-BB26-4E48-9944-04329187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56C8-7207-4F9C-A54F-23099BA242B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42FA-BB26-4E48-9944-04329187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3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56C8-7207-4F9C-A54F-23099BA242B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42FA-BB26-4E48-9944-04329187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0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56C8-7207-4F9C-A54F-23099BA242B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42FA-BB26-4E48-9944-04329187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3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56C8-7207-4F9C-A54F-23099BA242B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42FA-BB26-4E48-9944-04329187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7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56C8-7207-4F9C-A54F-23099BA242B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42FA-BB26-4E48-9944-04329187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5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056C8-7207-4F9C-A54F-23099BA242B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F42FA-BB26-4E48-9944-04329187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Weathering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Mechanical Weathering: </a:t>
            </a:r>
            <a:br>
              <a:rPr lang="en-US" u="sng" dirty="0" smtClean="0"/>
            </a:br>
            <a:r>
              <a:rPr lang="en-US" b="1" u="sng" dirty="0" smtClean="0"/>
              <a:t>UPWARD EXPANSION</a:t>
            </a:r>
            <a:endParaRPr lang="en-US" b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Uplift</a:t>
            </a:r>
            <a:r>
              <a:rPr lang="en-US" dirty="0" smtClean="0"/>
              <a:t> – upward force inside earth, causes rock to break in layers parallel to surface known as </a:t>
            </a:r>
            <a:r>
              <a:rPr lang="en-US" u="sng" dirty="0" smtClean="0"/>
              <a:t>exfoliation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Thermal expansion</a:t>
            </a:r>
            <a:r>
              <a:rPr lang="en-US" dirty="0" smtClean="0"/>
              <a:t> – rocks are heated, expand and contract, peeling off layers.</a:t>
            </a:r>
            <a:endParaRPr lang="en-US" dirty="0"/>
          </a:p>
        </p:txBody>
      </p:sp>
      <p:pic>
        <p:nvPicPr>
          <p:cNvPr id="4098" name="Picture 2" descr="Image result for exfoliation weathering r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41" y="4306162"/>
            <a:ext cx="4029760" cy="242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mechanical weath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4292307"/>
            <a:ext cx="2930769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chemical weathering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Weathering: </a:t>
            </a:r>
            <a:br>
              <a:rPr lang="en-US" dirty="0" smtClean="0"/>
            </a:br>
            <a:r>
              <a:rPr lang="en-US" b="1" u="sng" dirty="0" smtClean="0"/>
              <a:t>CARBONATION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Carbonic acid (common acid dissolved in water) seeps through the ground and dissolves certain minerals. </a:t>
            </a:r>
            <a:r>
              <a:rPr lang="en-US" i="1" dirty="0" smtClean="0"/>
              <a:t>Dissolves CALCITE completely!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CALCITE is in limestone and marble.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carbonation weather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5" b="27610"/>
          <a:stretch/>
        </p:blipFill>
        <p:spPr bwMode="auto">
          <a:xfrm>
            <a:off x="4378035" y="1828800"/>
            <a:ext cx="455448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Luray Caverns, 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luray cav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728075" cy="399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Weathering:</a:t>
            </a:r>
            <a:br>
              <a:rPr lang="en-US" dirty="0" smtClean="0"/>
            </a:br>
            <a:r>
              <a:rPr lang="en-US" b="1" u="sng" dirty="0" smtClean="0"/>
              <a:t>OXIDATION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reaction of </a:t>
            </a:r>
            <a:r>
              <a:rPr lang="en-US" u="sng" dirty="0" smtClean="0"/>
              <a:t>OXYGEN (O</a:t>
            </a:r>
            <a:r>
              <a:rPr lang="en-US" dirty="0" smtClean="0"/>
              <a:t>) </a:t>
            </a:r>
            <a:r>
              <a:rPr lang="en-US" dirty="0" smtClean="0"/>
              <a:t>with other substances, especially </a:t>
            </a:r>
            <a:r>
              <a:rPr lang="en-US" u="sng" dirty="0" smtClean="0"/>
              <a:t>IRON (Fe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When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Fe</a:t>
            </a:r>
            <a:r>
              <a:rPr lang="en-US" dirty="0" smtClean="0"/>
              <a:t> = </a:t>
            </a:r>
            <a:r>
              <a:rPr lang="en-US" u="sng" dirty="0" smtClean="0">
                <a:solidFill>
                  <a:srgbClr val="FF0000"/>
                </a:solidFill>
              </a:rPr>
              <a:t>rust</a:t>
            </a:r>
            <a:r>
              <a:rPr lang="en-US" dirty="0" smtClean="0"/>
              <a:t>.</a:t>
            </a:r>
          </a:p>
        </p:txBody>
      </p:sp>
      <p:pic>
        <p:nvPicPr>
          <p:cNvPr id="7170" name="Picture 2" descr="Image result for oxidation weath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4267200" cy="321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oxidation weath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84643"/>
            <a:ext cx="3165764" cy="31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Weathering:</a:t>
            </a:r>
            <a:br>
              <a:rPr lang="en-US" dirty="0" smtClean="0"/>
            </a:br>
            <a:r>
              <a:rPr lang="en-US" b="1" u="sng" dirty="0" smtClean="0"/>
              <a:t>HYDROLYSIS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818"/>
            <a:ext cx="8229600" cy="4525963"/>
          </a:xfrm>
        </p:spPr>
        <p:txBody>
          <a:bodyPr/>
          <a:lstStyle/>
          <a:p>
            <a:r>
              <a:rPr lang="en-US" dirty="0" smtClean="0"/>
              <a:t>Water reacting with minerals by dissolving the ions in them and reacting with the water to form clay minerals. </a:t>
            </a:r>
          </a:p>
          <a:p>
            <a:r>
              <a:rPr lang="en-US" dirty="0" smtClean="0"/>
              <a:t>(FELDSPAR)</a:t>
            </a:r>
            <a:endParaRPr lang="en-US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8" t="19738" r="2308" b="15582"/>
          <a:stretch/>
        </p:blipFill>
        <p:spPr bwMode="auto">
          <a:xfrm>
            <a:off x="3733800" y="3733800"/>
            <a:ext cx="5126182" cy="295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hydrolysis c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5" y="3962400"/>
            <a:ext cx="3374302" cy="249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Weathering:</a:t>
            </a:r>
            <a:br>
              <a:rPr lang="en-US" dirty="0" smtClean="0"/>
            </a:br>
            <a:r>
              <a:rPr lang="en-US" b="1" u="sng" dirty="0" smtClean="0"/>
              <a:t>BIOLOGIC BREAKDOWN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Plants/animals sometimes secrete acid which can chemically weather rock.</a:t>
            </a:r>
          </a:p>
          <a:p>
            <a:r>
              <a:rPr lang="en-US" dirty="0" smtClean="0"/>
              <a:t>Moss/lichens</a:t>
            </a:r>
            <a:endParaRPr lang="en-US" dirty="0"/>
          </a:p>
        </p:txBody>
      </p:sp>
      <p:pic>
        <p:nvPicPr>
          <p:cNvPr id="9218" name="Picture 2" descr="Image result for lichen break down r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59282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moss break down r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8" t="17020" r="5454" b="24167"/>
          <a:stretch/>
        </p:blipFill>
        <p:spPr bwMode="auto">
          <a:xfrm>
            <a:off x="5638800" y="2597727"/>
            <a:ext cx="3006435" cy="403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Chemical &amp; Mechanical Weathering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Weathering</a:t>
            </a:r>
            <a:r>
              <a:rPr lang="en-US" dirty="0" smtClean="0"/>
              <a:t> - the breakdown of rock.</a:t>
            </a:r>
          </a:p>
          <a:p>
            <a:r>
              <a:rPr lang="en-US" b="1" u="sng" dirty="0" smtClean="0"/>
              <a:t>Mechanical (PHYSICAL) Weathering</a:t>
            </a:r>
            <a:r>
              <a:rPr lang="en-US" dirty="0" smtClean="0"/>
              <a:t> – breakdown of rock into smaller pieces by natural agents.</a:t>
            </a:r>
          </a:p>
          <a:p>
            <a:r>
              <a:rPr lang="en-US" b="1" u="sng" dirty="0" smtClean="0"/>
              <a:t>Chemical Weathering</a:t>
            </a:r>
            <a:r>
              <a:rPr lang="en-US" dirty="0" smtClean="0"/>
              <a:t> – breakdown or disintegration of rock by chemical reactions.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Rate of Weathering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What affects the rate of weathering?</a:t>
            </a:r>
          </a:p>
          <a:p>
            <a:pPr marL="514350" indent="-514350">
              <a:buAutoNum type="arabicPeriod"/>
            </a:pPr>
            <a:r>
              <a:rPr lang="en-US" u="sng" dirty="0" smtClean="0"/>
              <a:t>Surface exposure </a:t>
            </a:r>
            <a:r>
              <a:rPr lang="en-US" dirty="0" smtClean="0"/>
              <a:t>– how long is the rock exposed to the elements (wind/water)?</a:t>
            </a:r>
          </a:p>
          <a:p>
            <a:pPr marL="514350" indent="-514350">
              <a:buAutoNum type="arabicPeriod"/>
            </a:pPr>
            <a:r>
              <a:rPr lang="en-US" u="sng" dirty="0" smtClean="0"/>
              <a:t>Composition of Rock</a:t>
            </a:r>
            <a:r>
              <a:rPr lang="en-US" dirty="0" smtClean="0"/>
              <a:t> – what minerals is the rock made of? (</a:t>
            </a:r>
            <a:r>
              <a:rPr lang="en-US" i="1" dirty="0" smtClean="0"/>
              <a:t>Some minerals weather at different rates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u="sng" dirty="0" smtClean="0"/>
              <a:t>Climate</a:t>
            </a:r>
            <a:r>
              <a:rPr lang="en-US" dirty="0" smtClean="0"/>
              <a:t> – certain climates promote different types of weathering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>
                <a:solidFill>
                  <a:srgbClr val="FF0000"/>
                </a:solidFill>
              </a:rPr>
              <a:t>Wet climates favor chemical weathering (tropical)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	</a:t>
            </a:r>
            <a:r>
              <a:rPr lang="en-US" i="1" dirty="0" smtClean="0">
                <a:solidFill>
                  <a:srgbClr val="FF0000"/>
                </a:solidFill>
              </a:rPr>
              <a:t>Dry climates favor mechanical weathering (deserts)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&amp; chemical Weathering foldable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mechanical weathering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Mechanical Weathering:</a:t>
            </a:r>
            <a:br>
              <a:rPr lang="en-US" u="sng" dirty="0" smtClean="0"/>
            </a:br>
            <a:r>
              <a:rPr lang="en-US" b="1" u="sng" dirty="0" smtClean="0"/>
              <a:t>ICE/WATER</a:t>
            </a:r>
            <a:endParaRPr lang="en-US" b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u="sng" dirty="0" smtClean="0"/>
              <a:t>Frost/ice wedging</a:t>
            </a:r>
            <a:r>
              <a:rPr lang="en-US" sz="3600" dirty="0" smtClean="0"/>
              <a:t> – water gets into cracks, freezes and expands, thaws and contracts.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53217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 </a:t>
            </a:r>
            <a:endParaRPr lang="en-US" dirty="0"/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44334"/>
            <a:ext cx="4547128" cy="341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Mechanical Weathering: </a:t>
            </a:r>
            <a:br>
              <a:rPr lang="en-US" u="sng" dirty="0" smtClean="0"/>
            </a:br>
            <a:r>
              <a:rPr lang="en-US" b="1" u="sng" dirty="0" smtClean="0"/>
              <a:t>ABRASION</a:t>
            </a:r>
            <a:endParaRPr lang="en-US" b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Water, wind, ice, and gravity move rock. As they scrape against surfaces and move against each other they </a:t>
            </a:r>
            <a:r>
              <a:rPr lang="en-US" i="1" u="sng" dirty="0" smtClean="0"/>
              <a:t>SCRAPE</a:t>
            </a:r>
            <a:r>
              <a:rPr lang="en-US" dirty="0" smtClean="0"/>
              <a:t> and wear them down.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“SANDPAPER”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3217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 </a:t>
            </a:r>
            <a:endParaRPr lang="en-US" dirty="0"/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44335"/>
            <a:ext cx="4862005" cy="323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Mechanical Weathering: </a:t>
            </a:r>
            <a:r>
              <a:rPr lang="en-US" b="1" u="sng" dirty="0" smtClean="0"/>
              <a:t>PLANTS/ANIMALS</a:t>
            </a:r>
            <a:endParaRPr lang="en-US" b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Root wedging</a:t>
            </a:r>
            <a:r>
              <a:rPr lang="en-US" dirty="0" smtClean="0"/>
              <a:t> - plant roots grow into rock and break them.</a:t>
            </a:r>
          </a:p>
          <a:p>
            <a:r>
              <a:rPr lang="en-US" dirty="0" smtClean="0"/>
              <a:t>Animals burrow into cracks of rocks and break them.</a:t>
            </a:r>
            <a:endParaRPr lang="en-US" dirty="0"/>
          </a:p>
        </p:txBody>
      </p:sp>
      <p:pic>
        <p:nvPicPr>
          <p:cNvPr id="3074" name="Picture 2" descr="Image result for root wed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5687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nimal weathering r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80979"/>
            <a:ext cx="3276488" cy="2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weathering rock.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Image result for animal burrowing in r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4390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4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5577</TotalTime>
  <Words>333</Words>
  <Application>Microsoft Office PowerPoint</Application>
  <PresentationFormat>On-screen Show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Weathering</vt:lpstr>
      <vt:lpstr>Chemical &amp; Mechanical Weathering </vt:lpstr>
      <vt:lpstr>Rate of Weathering</vt:lpstr>
      <vt:lpstr>Mechanical &amp; chemical Weathering foldable</vt:lpstr>
      <vt:lpstr>Methods of mechanical weathering</vt:lpstr>
      <vt:lpstr>Mechanical Weathering: ICE/WATER</vt:lpstr>
      <vt:lpstr>Mechanical Weathering:  ABRASION</vt:lpstr>
      <vt:lpstr>Mechanical Weathering: PLANTS/ANIMALS</vt:lpstr>
      <vt:lpstr>Animals weathering rock.</vt:lpstr>
      <vt:lpstr>Mechanical Weathering:  UPWARD EXPANSION</vt:lpstr>
      <vt:lpstr>Methods of chemical weathering</vt:lpstr>
      <vt:lpstr>Chemical Weathering:  CARBONATION</vt:lpstr>
      <vt:lpstr>Luray Caverns, VA</vt:lpstr>
      <vt:lpstr>Chemical Weathering: OXIDATION</vt:lpstr>
      <vt:lpstr>Chemical Weathering: HYDROLYSIS</vt:lpstr>
      <vt:lpstr>Chemical Weathering: BIOLOGIC BREAKDOWN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Weathering</dc:title>
  <dc:creator>Carrie M. Bray</dc:creator>
  <cp:lastModifiedBy>Carrie M. Bray</cp:lastModifiedBy>
  <cp:revision>15</cp:revision>
  <dcterms:created xsi:type="dcterms:W3CDTF">2017-11-03T12:56:05Z</dcterms:created>
  <dcterms:modified xsi:type="dcterms:W3CDTF">2018-04-12T14:48:19Z</dcterms:modified>
</cp:coreProperties>
</file>