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34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0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9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1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9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2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7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3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7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41B26-5E3F-49FB-8EB8-A6BF16CB071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A3280-5412-461A-9612-704EB6EB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 Writing Prompt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discuss what is happening at each phase of the water cycle in detail (Evaporation/Transpiration, Condensation, Precipitation, Infiltration, Runoff).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you must also </a:t>
            </a:r>
            <a:r>
              <a:rPr lang="en-US" dirty="0" smtClean="0"/>
              <a:t>include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clouds/fog are </a:t>
            </a:r>
            <a:r>
              <a:rPr lang="en-US" dirty="0" smtClean="0"/>
              <a:t>formed?</a:t>
            </a:r>
          </a:p>
          <a:p>
            <a:pPr lvl="1"/>
            <a:r>
              <a:rPr lang="en-US" dirty="0" smtClean="0"/>
              <a:t>why </a:t>
            </a:r>
            <a:r>
              <a:rPr lang="en-US" dirty="0"/>
              <a:t>do we have </a:t>
            </a:r>
            <a:r>
              <a:rPr lang="en-US" dirty="0" smtClean="0"/>
              <a:t>rain?</a:t>
            </a:r>
          </a:p>
          <a:p>
            <a:pPr lvl="1"/>
            <a:r>
              <a:rPr lang="en-US" dirty="0" smtClean="0"/>
              <a:t>why/when </a:t>
            </a:r>
            <a:r>
              <a:rPr lang="en-US" dirty="0"/>
              <a:t>we </a:t>
            </a:r>
            <a:r>
              <a:rPr lang="en-US"/>
              <a:t>see </a:t>
            </a:r>
            <a:r>
              <a:rPr lang="en-US" smtClean="0"/>
              <a:t>dew/frost.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5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Water Cycle Writing Prompt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 Writing Prompt</dc:title>
  <dc:creator>Carrie M. Bray</dc:creator>
  <cp:lastModifiedBy>Carrie M. Bray</cp:lastModifiedBy>
  <cp:revision>2</cp:revision>
  <dcterms:created xsi:type="dcterms:W3CDTF">2015-12-14T14:24:01Z</dcterms:created>
  <dcterms:modified xsi:type="dcterms:W3CDTF">2015-12-14T14:28:26Z</dcterms:modified>
</cp:coreProperties>
</file>