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3" r:id="rId4"/>
    <p:sldId id="262" r:id="rId5"/>
    <p:sldId id="258" r:id="rId6"/>
    <p:sldId id="259" r:id="rId7"/>
    <p:sldId id="261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68E56A-A109-46CE-854C-15578C2E75B6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E242FB-A624-4948-828F-8B5AB376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08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8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4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4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9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6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4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7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D3E2-4B47-42D1-9AD5-71EE46AAD8AC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F6A7-0518-4627-A3F0-E965C501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Virginia Provinces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varockshop.com/archive/wp-content/uploads/2014/04/GEOLOGIC-REGIONS-OF-VIRGI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82" y="3429000"/>
            <a:ext cx="57150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Coastal 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land underlain by sediments (youngest).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sediment was produced by erosion of the Appalachian Mountains and deposited on the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oastal Plain. (marine fossils)</a:t>
            </a:r>
          </a:p>
          <a:p>
            <a:r>
              <a:rPr lang="en-US" dirty="0" smtClean="0"/>
              <a:t>Eastern Shore</a:t>
            </a:r>
          </a:p>
          <a:p>
            <a:r>
              <a:rPr lang="en-US" b="1" u="sng" dirty="0" smtClean="0"/>
              <a:t>Minerals</a:t>
            </a:r>
            <a:r>
              <a:rPr lang="en-US" dirty="0" smtClean="0"/>
              <a:t>: sand, clay, gravel, titanium</a:t>
            </a:r>
          </a:p>
          <a:p>
            <a:r>
              <a:rPr lang="en-US" b="1" u="sng" dirty="0" smtClean="0"/>
              <a:t>Industry</a:t>
            </a:r>
            <a:r>
              <a:rPr lang="en-US" dirty="0" smtClean="0"/>
              <a:t>: Fishing (seafood), shipbuilding, military, tourism.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8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Dismal Swamp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is a marshy area in the Coastal Plain Region of southeastern Virginia and northeastern North Carolina, between Norfolk, Virginia, and Elizabeth City, North Carolina</a:t>
            </a:r>
            <a:endParaRPr lang="en-US" dirty="0"/>
          </a:p>
        </p:txBody>
      </p:sp>
      <p:pic>
        <p:nvPicPr>
          <p:cNvPr id="2050" name="Picture 2" descr="http://www.visitchesapeake.com/includes/images/headers/Things-To-Do-Waterways-Lake-Drumm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6667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homaslegion.net/sitebuildercontent/sitebuilderpictures/thegreatdismalswam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73" y="3200400"/>
            <a:ext cx="25908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9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Fall Line is a line of small waterfalls and </a:t>
            </a:r>
            <a:r>
              <a:rPr lang="en-US" dirty="0" smtClean="0"/>
              <a:t>rapids</a:t>
            </a:r>
            <a:r>
              <a:rPr lang="en-US" dirty="0"/>
              <a:t> </a:t>
            </a:r>
            <a:r>
              <a:rPr lang="en-US" dirty="0" smtClean="0"/>
              <a:t>separating the Coastal Plain and Piedmont region.</a:t>
            </a:r>
            <a:endParaRPr lang="en-US" dirty="0"/>
          </a:p>
        </p:txBody>
      </p:sp>
      <p:pic>
        <p:nvPicPr>
          <p:cNvPr id="1026" name="Picture 2" descr="http://www.radford.edu/jtso/GeologyofVirginia/Photos/CoastalPlain/Fall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3276600"/>
            <a:ext cx="5912716" cy="338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ps.gov/ncr/customcf/apps/CMS_HandF/GreenBoxPics/GRFA_fallscloseup_view_header_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5718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9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Piedmont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Rolling hills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underlain by ancient igneous and metamorphic rocks.  These rocks are the roots of volcanoes formed from </a:t>
            </a:r>
            <a:r>
              <a:rPr lang="en-US" dirty="0" err="1" smtClean="0">
                <a:solidFill>
                  <a:srgbClr val="FF0000"/>
                </a:solidFill>
              </a:rPr>
              <a:t>subduction</a:t>
            </a:r>
            <a:r>
              <a:rPr lang="en-US" dirty="0" smtClean="0">
                <a:solidFill>
                  <a:srgbClr val="FF0000"/>
                </a:solidFill>
              </a:rPr>
              <a:t> before the Appalachians formed.</a:t>
            </a:r>
          </a:p>
          <a:p>
            <a:r>
              <a:rPr lang="en-US" b="1" u="sng" dirty="0" smtClean="0"/>
              <a:t>Minerals</a:t>
            </a:r>
            <a:r>
              <a:rPr lang="en-US" dirty="0" smtClean="0"/>
              <a:t>: </a:t>
            </a:r>
            <a:r>
              <a:rPr lang="en-US" dirty="0" err="1" smtClean="0"/>
              <a:t>Kyanite</a:t>
            </a:r>
            <a:r>
              <a:rPr lang="en-US" dirty="0" smtClean="0"/>
              <a:t>, gold, pyrite</a:t>
            </a:r>
          </a:p>
          <a:p>
            <a:r>
              <a:rPr lang="en-US" b="1" u="sng" dirty="0" smtClean="0"/>
              <a:t>Rocks</a:t>
            </a:r>
            <a:r>
              <a:rPr lang="en-US" dirty="0" smtClean="0"/>
              <a:t>: Slate</a:t>
            </a:r>
          </a:p>
          <a:p>
            <a:r>
              <a:rPr lang="en-US" b="1" u="sng" dirty="0" smtClean="0"/>
              <a:t>Industry</a:t>
            </a:r>
            <a:r>
              <a:rPr lang="en-US" dirty="0" smtClean="0"/>
              <a:t>: Technology, Textiles, Farming, Federal and State government, Tobacco.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 rocks in the state.  Approximately 1 billion years old.  </a:t>
            </a:r>
            <a:r>
              <a:rPr lang="en-US" dirty="0" smtClean="0">
                <a:solidFill>
                  <a:srgbClr val="FF0000"/>
                </a:solidFill>
              </a:rPr>
              <a:t>Igneous and metamorphic rocks.  Some metamorphism occurred during the formation of the Appalachians.</a:t>
            </a:r>
          </a:p>
          <a:p>
            <a:r>
              <a:rPr lang="en-US" dirty="0" smtClean="0"/>
              <a:t>Highest mountain: Mount Rodgers 5,719 ft.</a:t>
            </a:r>
          </a:p>
          <a:p>
            <a:r>
              <a:rPr lang="en-US" b="1" u="sng" dirty="0" smtClean="0"/>
              <a:t>Minerals</a:t>
            </a:r>
            <a:r>
              <a:rPr lang="en-US" dirty="0" smtClean="0"/>
              <a:t>: Copper, Iron, turquoise</a:t>
            </a:r>
            <a:endParaRPr lang="en-US" b="1" u="sng" dirty="0" smtClean="0"/>
          </a:p>
          <a:p>
            <a:r>
              <a:rPr lang="en-US" b="1" u="sng" dirty="0" smtClean="0"/>
              <a:t>Rocks</a:t>
            </a:r>
            <a:r>
              <a:rPr lang="en-US" dirty="0" smtClean="0"/>
              <a:t>: Granite</a:t>
            </a:r>
          </a:p>
          <a:p>
            <a:r>
              <a:rPr lang="en-US" b="1" u="sng" dirty="0" smtClean="0"/>
              <a:t>Industry</a:t>
            </a:r>
            <a:r>
              <a:rPr lang="en-US" dirty="0" smtClean="0"/>
              <a:t>: Recreation, farming</a:t>
            </a:r>
          </a:p>
        </p:txBody>
      </p:sp>
    </p:spTree>
    <p:extLst>
      <p:ext uri="{BB962C8B-B14F-4D97-AF65-F5344CB8AC3E}">
        <p14:creationId xmlns:p14="http://schemas.microsoft.com/office/powerpoint/2010/main" val="14809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Appalachian Plateau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Rugged, irregular topography over sedimentary rocks.  Plateaus are separated by faults.  Most of Virginia’s coal resources are here. (marine fossils)</a:t>
            </a:r>
          </a:p>
          <a:p>
            <a:r>
              <a:rPr lang="en-US" dirty="0" smtClean="0"/>
              <a:t>Plateau – land that is elevated and relatively flat.</a:t>
            </a:r>
          </a:p>
          <a:p>
            <a:r>
              <a:rPr lang="en-US" b="1" u="sng" dirty="0" smtClean="0"/>
              <a:t>Minerals</a:t>
            </a:r>
            <a:r>
              <a:rPr lang="en-US" dirty="0" smtClean="0"/>
              <a:t> – Coal, petroleum, natural gas</a:t>
            </a:r>
          </a:p>
          <a:p>
            <a:r>
              <a:rPr lang="en-US" b="1" u="sng" dirty="0" smtClean="0"/>
              <a:t>Industry</a:t>
            </a:r>
            <a:r>
              <a:rPr lang="en-US" dirty="0" smtClean="0"/>
              <a:t> – Coal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Valley and 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Long, parallel ridges (sandstone) and valleys (shale, limestone, </a:t>
            </a:r>
            <a:r>
              <a:rPr lang="en-US" dirty="0" err="1" smtClean="0"/>
              <a:t>dolostone</a:t>
            </a:r>
            <a:r>
              <a:rPr lang="en-US" dirty="0" smtClean="0"/>
              <a:t>) over folded and faulted sedimentary rocks.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folding and faulting occurred during a collision between Africa and North America.  This collision produced the Appalachian Mountains. (marine fossils) Erosion has formed valleys.</a:t>
            </a:r>
          </a:p>
          <a:p>
            <a:r>
              <a:rPr lang="en-US" b="1" u="sng" dirty="0" smtClean="0"/>
              <a:t>Karst Topography </a:t>
            </a:r>
            <a:r>
              <a:rPr lang="en-US" dirty="0" smtClean="0"/>
              <a:t>– Caves, sinkholes, lost rivers.</a:t>
            </a:r>
          </a:p>
          <a:p>
            <a:r>
              <a:rPr lang="en-US" b="1" u="sng" dirty="0" smtClean="0"/>
              <a:t>Minerals</a:t>
            </a:r>
            <a:r>
              <a:rPr lang="en-US" dirty="0" smtClean="0"/>
              <a:t> – lime, lead, iron</a:t>
            </a:r>
          </a:p>
          <a:p>
            <a:r>
              <a:rPr lang="en-US" b="1" u="sng" dirty="0" smtClean="0"/>
              <a:t>Industry</a:t>
            </a:r>
            <a:r>
              <a:rPr lang="en-US" dirty="0" smtClean="0"/>
              <a:t> – Farming (poultry, apples, dairy), lumber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348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Virginia Provinces</vt:lpstr>
      <vt:lpstr>Coastal Plain</vt:lpstr>
      <vt:lpstr>The Great Dismal Swamp</vt:lpstr>
      <vt:lpstr>Fall Line</vt:lpstr>
      <vt:lpstr>Piedmont</vt:lpstr>
      <vt:lpstr>Blue Ridge</vt:lpstr>
      <vt:lpstr>Appalachian Plateau</vt:lpstr>
      <vt:lpstr>Valley and Ridge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Provinces</dc:title>
  <dc:creator>Carrie M. Bray</dc:creator>
  <cp:lastModifiedBy>Carrie M. Bray</cp:lastModifiedBy>
  <cp:revision>21</cp:revision>
  <cp:lastPrinted>2017-05-17T20:14:39Z</cp:lastPrinted>
  <dcterms:created xsi:type="dcterms:W3CDTF">2015-11-03T19:18:32Z</dcterms:created>
  <dcterms:modified xsi:type="dcterms:W3CDTF">2017-05-17T20:31:40Z</dcterms:modified>
</cp:coreProperties>
</file>