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61" r:id="rId2"/>
    <p:sldId id="286" r:id="rId3"/>
    <p:sldId id="262" r:id="rId4"/>
    <p:sldId id="260" r:id="rId5"/>
    <p:sldId id="256" r:id="rId6"/>
    <p:sldId id="257" r:id="rId7"/>
    <p:sldId id="258" r:id="rId8"/>
    <p:sldId id="259" r:id="rId9"/>
    <p:sldId id="263" r:id="rId10"/>
    <p:sldId id="269" r:id="rId11"/>
    <p:sldId id="270" r:id="rId12"/>
    <p:sldId id="271" r:id="rId13"/>
    <p:sldId id="272" r:id="rId14"/>
    <p:sldId id="264" r:id="rId15"/>
    <p:sldId id="265" r:id="rId16"/>
    <p:sldId id="266" r:id="rId17"/>
    <p:sldId id="267" r:id="rId18"/>
    <p:sldId id="268" r:id="rId19"/>
    <p:sldId id="277" r:id="rId20"/>
    <p:sldId id="278" r:id="rId21"/>
    <p:sldId id="279" r:id="rId22"/>
    <p:sldId id="280" r:id="rId23"/>
    <p:sldId id="273" r:id="rId24"/>
    <p:sldId id="274" r:id="rId25"/>
    <p:sldId id="275" r:id="rId26"/>
    <p:sldId id="276" r:id="rId27"/>
    <p:sldId id="282" r:id="rId28"/>
    <p:sldId id="281" r:id="rId29"/>
    <p:sldId id="283" r:id="rId30"/>
    <p:sldId id="284" r:id="rId31"/>
    <p:sldId id="285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AA1B5C-B458-4E0F-A99C-D1AFB475D333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CE2DE0-7447-4EBD-B500-7FB7763DB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26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8895C-31DE-45D7-AD32-69A48B38487D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65A9C-C3ED-4871-9A76-F8CA3A97D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6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65A9C-C3ED-4871-9A76-F8CA3A97DC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3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E42D-F451-4669-9040-A89EDC3311F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2A93EA-F697-4CDA-A253-11A3962A7F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E42D-F451-4669-9040-A89EDC3311F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93EA-F697-4CDA-A253-11A3962A7F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E42D-F451-4669-9040-A89EDC3311F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93EA-F697-4CDA-A253-11A3962A7F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E42D-F451-4669-9040-A89EDC3311F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93EA-F697-4CDA-A253-11A3962A7F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E42D-F451-4669-9040-A89EDC3311F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2A93EA-F697-4CDA-A253-11A3962A7FA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E42D-F451-4669-9040-A89EDC3311F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93EA-F697-4CDA-A253-11A3962A7F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E42D-F451-4669-9040-A89EDC3311F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93EA-F697-4CDA-A253-11A3962A7F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E42D-F451-4669-9040-A89EDC3311F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93EA-F697-4CDA-A253-11A3962A7F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E42D-F451-4669-9040-A89EDC3311F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93EA-F697-4CDA-A253-11A3962A7F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E42D-F451-4669-9040-A89EDC3311F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93EA-F697-4CDA-A253-11A3962A7F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E42D-F451-4669-9040-A89EDC3311F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2A93EA-F697-4CDA-A253-11A3962A7F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540E42D-F451-4669-9040-A89EDC3311F4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82A93EA-F697-4CDA-A253-11A3962A7F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Rock cycle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FOLDABLE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1371600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ROCKS</a:t>
            </a:r>
            <a:r>
              <a:rPr lang="en-US" sz="4800" dirty="0">
                <a:solidFill>
                  <a:schemeClr val="bg1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ARE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u="sng" dirty="0">
                <a:solidFill>
                  <a:schemeClr val="tx2"/>
                </a:solidFill>
              </a:rPr>
              <a:t>Minerals or groups of minerals bound together in solid form.</a:t>
            </a:r>
            <a:endParaRPr lang="en-US" b="0" u="sng" dirty="0">
              <a:solidFill>
                <a:schemeClr val="tx2"/>
              </a:solidFill>
            </a:endParaRPr>
          </a:p>
          <a:p>
            <a:endParaRPr lang="en-US" u="sng" dirty="0" smtClean="0"/>
          </a:p>
          <a:p>
            <a:r>
              <a:rPr lang="en-US" u="sng" dirty="0" smtClean="0"/>
              <a:t>THREE </a:t>
            </a:r>
            <a:r>
              <a:rPr lang="en-US" u="sng" dirty="0"/>
              <a:t>TYPES</a:t>
            </a:r>
            <a:r>
              <a:rPr lang="en-US" dirty="0"/>
              <a:t> of rocks, classified based on </a:t>
            </a:r>
            <a:r>
              <a:rPr lang="en-US" u="sng" dirty="0"/>
              <a:t>HOW</a:t>
            </a:r>
            <a:r>
              <a:rPr lang="en-US" dirty="0"/>
              <a:t> they form: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0" i="1" u="sng" dirty="0">
                <a:solidFill>
                  <a:schemeClr val="tx2"/>
                </a:solidFill>
              </a:rPr>
              <a:t>Sedimentary</a:t>
            </a:r>
            <a:endParaRPr lang="en-US" b="0" u="sng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b="0" i="1" u="sng" dirty="0">
                <a:solidFill>
                  <a:schemeClr val="tx2"/>
                </a:solidFill>
              </a:rPr>
              <a:t>Metamorphic</a:t>
            </a:r>
            <a:endParaRPr lang="en-US" b="0" u="sng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b="0" i="1" u="sng" dirty="0">
                <a:solidFill>
                  <a:schemeClr val="tx2"/>
                </a:solidFill>
              </a:rPr>
              <a:t>Igneous</a:t>
            </a:r>
            <a:endParaRPr lang="en-US" b="0" u="sng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106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6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ROCK CYCLE VOCAB</a:t>
            </a:r>
            <a:r>
              <a:rPr lang="en-US" u="sng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u="sng" dirty="0" smtClean="0"/>
              <a:t>Rock </a:t>
            </a:r>
            <a:r>
              <a:rPr lang="en-US" sz="2400" u="sng" dirty="0"/>
              <a:t>Cycle</a:t>
            </a:r>
            <a:r>
              <a:rPr lang="en-US" sz="2400" dirty="0"/>
              <a:t> – </a:t>
            </a:r>
            <a:r>
              <a:rPr lang="en-US" sz="2400" b="0" i="1" dirty="0">
                <a:solidFill>
                  <a:schemeClr val="tx2"/>
                </a:solidFill>
              </a:rPr>
              <a:t>repeated series of events that shows how rocks are formed and how they change from one type to another.</a:t>
            </a:r>
            <a:endParaRPr lang="en-US" sz="2400" b="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u="sng" dirty="0"/>
              <a:t>Weathering</a:t>
            </a:r>
            <a:r>
              <a:rPr lang="en-US" sz="2400" dirty="0"/>
              <a:t> – </a:t>
            </a:r>
            <a:r>
              <a:rPr lang="en-US" sz="2400" b="0" i="1" dirty="0">
                <a:solidFill>
                  <a:schemeClr val="tx2"/>
                </a:solidFill>
              </a:rPr>
              <a:t>breakdown of rock into sediments.</a:t>
            </a:r>
            <a:endParaRPr lang="en-US" sz="2400" b="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u="sng" dirty="0"/>
              <a:t>Erosion</a:t>
            </a:r>
            <a:r>
              <a:rPr lang="en-US" sz="2400" dirty="0"/>
              <a:t> – </a:t>
            </a:r>
            <a:r>
              <a:rPr lang="en-US" sz="2400" b="0" i="1" dirty="0">
                <a:solidFill>
                  <a:schemeClr val="tx2"/>
                </a:solidFill>
              </a:rPr>
              <a:t>transportation or movement of sediments to a new location.</a:t>
            </a:r>
            <a:endParaRPr lang="en-US" sz="2400" b="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u="sng" dirty="0"/>
              <a:t>Deposition</a:t>
            </a:r>
            <a:r>
              <a:rPr lang="en-US" sz="2400" dirty="0"/>
              <a:t> – </a:t>
            </a:r>
            <a:r>
              <a:rPr lang="en-US" sz="2400" b="0" i="1" dirty="0">
                <a:solidFill>
                  <a:schemeClr val="tx2"/>
                </a:solidFill>
              </a:rPr>
              <a:t>dropping/depositing those sediments in a new location.</a:t>
            </a:r>
            <a:endParaRPr lang="en-US" sz="2400" b="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u="sng" dirty="0"/>
              <a:t>Sedimentation</a:t>
            </a:r>
            <a:r>
              <a:rPr lang="en-US" sz="2400" dirty="0"/>
              <a:t> – </a:t>
            </a:r>
            <a:r>
              <a:rPr lang="en-US" sz="2400" b="0" i="1" dirty="0">
                <a:solidFill>
                  <a:schemeClr val="tx2"/>
                </a:solidFill>
              </a:rPr>
              <a:t>when sediments “settle” or deposit out of a liquid (basically deposition in water)</a:t>
            </a:r>
            <a:endParaRPr lang="en-US" sz="2400" b="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ROCK CYCLE VOCAB: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00600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 startAt="6"/>
            </a:pPr>
            <a:r>
              <a:rPr lang="en-US" sz="2400" u="sng" dirty="0"/>
              <a:t>Compaction</a:t>
            </a:r>
            <a:r>
              <a:rPr lang="en-US" sz="2400" dirty="0"/>
              <a:t> – </a:t>
            </a:r>
            <a:r>
              <a:rPr lang="en-US" sz="2400" b="0" i="1" dirty="0">
                <a:solidFill>
                  <a:schemeClr val="tx2"/>
                </a:solidFill>
              </a:rPr>
              <a:t>when sediments are squeezed together by the weight of sediments that are on top of them.</a:t>
            </a:r>
            <a:endParaRPr lang="en-US" sz="2400" b="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rabicPeriod" startAt="6"/>
            </a:pPr>
            <a:r>
              <a:rPr lang="en-US" sz="2400" u="sng" dirty="0"/>
              <a:t>Cementation</a:t>
            </a:r>
            <a:r>
              <a:rPr lang="en-US" sz="2400" dirty="0"/>
              <a:t> – </a:t>
            </a:r>
            <a:r>
              <a:rPr lang="en-US" sz="2400" b="0" i="1" dirty="0">
                <a:solidFill>
                  <a:schemeClr val="tx2"/>
                </a:solidFill>
              </a:rPr>
              <a:t>“binding” of sediments and rock particles together (like gluing sediments together)</a:t>
            </a:r>
            <a:endParaRPr lang="en-US" sz="2400" b="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rabicPeriod" startAt="6"/>
            </a:pPr>
            <a:r>
              <a:rPr lang="en-US" sz="2400" u="sng" dirty="0"/>
              <a:t>Lithification</a:t>
            </a:r>
            <a:r>
              <a:rPr lang="en-US" sz="2400" dirty="0"/>
              <a:t> – </a:t>
            </a:r>
            <a:r>
              <a:rPr lang="en-US" sz="2400" b="0" i="1" dirty="0">
                <a:solidFill>
                  <a:schemeClr val="tx2"/>
                </a:solidFill>
              </a:rPr>
              <a:t>when sediments are compacted and cemented together to form a sedimentary rock.</a:t>
            </a:r>
            <a:endParaRPr lang="en-US" sz="2400" b="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rabicPeriod" startAt="6"/>
            </a:pPr>
            <a:r>
              <a:rPr lang="en-US" sz="2400" u="sng" dirty="0"/>
              <a:t>Crystallization</a:t>
            </a:r>
            <a:r>
              <a:rPr lang="en-US" sz="2400" dirty="0"/>
              <a:t> – </a:t>
            </a:r>
            <a:r>
              <a:rPr lang="en-US" sz="2400" b="0" i="1" dirty="0">
                <a:solidFill>
                  <a:schemeClr val="tx2"/>
                </a:solidFill>
              </a:rPr>
              <a:t>molten material cools to form crystals. SAME as HARDENING. Process that turns liquid (magma) to a solid (rock).</a:t>
            </a:r>
            <a:endParaRPr lang="en-US" sz="2400" b="0" dirty="0">
              <a:solidFill>
                <a:schemeClr val="tx2"/>
              </a:solidFill>
            </a:endParaRPr>
          </a:p>
          <a:p>
            <a:pPr marL="457200" lvl="0" indent="-457200">
              <a:buFont typeface="+mj-lt"/>
              <a:buAutoNum type="arabicPeriod" startAt="6"/>
            </a:pPr>
            <a:r>
              <a:rPr lang="en-US" sz="2400" u="sng" dirty="0"/>
              <a:t>Subduction</a:t>
            </a:r>
            <a:r>
              <a:rPr lang="en-US" sz="2400" dirty="0"/>
              <a:t> – </a:t>
            </a:r>
            <a:r>
              <a:rPr lang="en-US" sz="2400" b="0" i="1" dirty="0">
                <a:solidFill>
                  <a:schemeClr val="tx2"/>
                </a:solidFill>
              </a:rPr>
              <a:t>when one tectonic plate SINKS beneath another.</a:t>
            </a:r>
            <a:endParaRPr lang="en-US" sz="2400" b="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58200" cy="1371600"/>
          </a:xfrm>
        </p:spPr>
        <p:txBody>
          <a:bodyPr>
            <a:noAutofit/>
          </a:bodyPr>
          <a:lstStyle/>
          <a:p>
            <a:r>
              <a:rPr lang="en-US" sz="4400" dirty="0"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SEDIMENTARY </a:t>
            </a:r>
            <a:r>
              <a:rPr lang="en-US" sz="4400" dirty="0">
                <a:solidFill>
                  <a:schemeClr val="bg1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ROCKS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ARE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 smtClean="0">
                <a:solidFill>
                  <a:schemeClr val="tx2"/>
                </a:solidFill>
              </a:rPr>
              <a:t>Formed from the compaction and cementation of sediments.</a:t>
            </a:r>
          </a:p>
          <a:p>
            <a:endParaRPr lang="en-US" i="1" dirty="0">
              <a:solidFill>
                <a:schemeClr val="tx2"/>
              </a:solidFill>
            </a:endParaRPr>
          </a:p>
          <a:p>
            <a:r>
              <a:rPr lang="en-US" b="0" dirty="0"/>
              <a:t>Sedimentary rocks are classified based on the </a:t>
            </a:r>
            <a:r>
              <a:rPr lang="en-US" u="sng" dirty="0"/>
              <a:t>TYPE OF SEDIMENT</a:t>
            </a:r>
            <a:r>
              <a:rPr lang="en-US" dirty="0"/>
              <a:t> </a:t>
            </a:r>
            <a:r>
              <a:rPr lang="en-US" b="0" dirty="0"/>
              <a:t>that forms them: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1862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40910" r="65986" b="14977"/>
          <a:stretch/>
        </p:blipFill>
        <p:spPr bwMode="auto">
          <a:xfrm>
            <a:off x="1371599" y="0"/>
            <a:ext cx="596157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77000" y="152400"/>
            <a:ext cx="21336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4" t="41666" r="37358" b="9281"/>
          <a:stretch/>
        </p:blipFill>
        <p:spPr bwMode="auto">
          <a:xfrm>
            <a:off x="1558634" y="152400"/>
            <a:ext cx="5527966" cy="653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6927" y="2971800"/>
            <a:ext cx="21336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5271655"/>
            <a:ext cx="21336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304800" y="1371600"/>
            <a:ext cx="21336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8" t="41288" r="6250" b="11174"/>
          <a:stretch/>
        </p:blipFill>
        <p:spPr bwMode="auto">
          <a:xfrm>
            <a:off x="1524000" y="228599"/>
            <a:ext cx="5486400" cy="637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4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sedimentary rocks format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65532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2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371600"/>
          </a:xfrm>
        </p:spPr>
        <p:txBody>
          <a:bodyPr>
            <a:noAutofit/>
          </a:bodyPr>
          <a:lstStyle/>
          <a:p>
            <a:r>
              <a:rPr lang="en-US" sz="4400" dirty="0"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METAMORPHIC </a:t>
            </a:r>
            <a:r>
              <a:rPr lang="en-US" sz="4400" dirty="0">
                <a:solidFill>
                  <a:schemeClr val="bg1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ROCKS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ARE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u="sng" dirty="0" smtClean="0">
                <a:solidFill>
                  <a:schemeClr val="tx2"/>
                </a:solidFill>
              </a:rPr>
              <a:t>formed </a:t>
            </a:r>
            <a:r>
              <a:rPr lang="en-US" b="0" i="1" u="sng" dirty="0">
                <a:solidFill>
                  <a:schemeClr val="tx2"/>
                </a:solidFill>
              </a:rPr>
              <a:t>from intense heat and </a:t>
            </a:r>
            <a:r>
              <a:rPr lang="en-US" b="0" i="1" u="sng" dirty="0" smtClean="0">
                <a:solidFill>
                  <a:schemeClr val="tx2"/>
                </a:solidFill>
              </a:rPr>
              <a:t>pressure</a:t>
            </a:r>
          </a:p>
          <a:p>
            <a:endParaRPr lang="en-US" i="1" u="sng" dirty="0"/>
          </a:p>
          <a:p>
            <a:r>
              <a:rPr lang="en-US" dirty="0" smtClean="0"/>
              <a:t>Metamorphic </a:t>
            </a:r>
            <a:r>
              <a:rPr lang="en-US" dirty="0"/>
              <a:t>rocks are classified based on </a:t>
            </a:r>
            <a:r>
              <a:rPr lang="en-US" u="sng" dirty="0"/>
              <a:t>CHARACTERISTICS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" t="2258" r="1286"/>
          <a:stretch/>
        </p:blipFill>
        <p:spPr>
          <a:xfrm>
            <a:off x="685800" y="381000"/>
            <a:ext cx="7836332" cy="6019800"/>
          </a:xfrm>
        </p:spPr>
      </p:pic>
    </p:spTree>
    <p:extLst>
      <p:ext uri="{BB962C8B-B14F-4D97-AF65-F5344CB8AC3E}">
        <p14:creationId xmlns:p14="http://schemas.microsoft.com/office/powerpoint/2010/main" val="868568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t="18849" r="50805" b="15163"/>
          <a:stretch/>
        </p:blipFill>
        <p:spPr bwMode="auto">
          <a:xfrm>
            <a:off x="1752600" y="20782"/>
            <a:ext cx="5181600" cy="692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8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0" t="18850" r="22247" b="17063"/>
          <a:stretch/>
        </p:blipFill>
        <p:spPr bwMode="auto">
          <a:xfrm>
            <a:off x="2057399" y="166255"/>
            <a:ext cx="5071429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1891" y="3505200"/>
            <a:ext cx="1676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7724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48600" cy="1371600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IGNEOUS </a:t>
            </a:r>
            <a:r>
              <a:rPr lang="en-US" sz="4800" dirty="0">
                <a:solidFill>
                  <a:schemeClr val="bg1"/>
                </a:solidFill>
                <a:effectLst>
                  <a:outerShdw blurRad="63500" dir="3600000" algn="tl">
                    <a:srgbClr val="000000">
                      <a:alpha val="70000"/>
                    </a:srgbClr>
                  </a:outerShdw>
                </a:effectLst>
              </a:rPr>
              <a:t>ROCKS ARE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u="sng" dirty="0" smtClean="0">
                <a:solidFill>
                  <a:schemeClr val="tx2"/>
                </a:solidFill>
              </a:rPr>
              <a:t>formed </a:t>
            </a:r>
            <a:r>
              <a:rPr lang="en-US" b="0" i="1" u="sng" dirty="0">
                <a:solidFill>
                  <a:schemeClr val="tx2"/>
                </a:solidFill>
              </a:rPr>
              <a:t>from cooling/hardening of molten </a:t>
            </a:r>
            <a:r>
              <a:rPr lang="en-US" b="0" i="1" u="sng" dirty="0" smtClean="0">
                <a:solidFill>
                  <a:schemeClr val="tx2"/>
                </a:solidFill>
              </a:rPr>
              <a:t>material</a:t>
            </a:r>
            <a:endParaRPr lang="en-US" b="0" dirty="0">
              <a:solidFill>
                <a:schemeClr val="tx2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Igneous </a:t>
            </a:r>
            <a:r>
              <a:rPr lang="en-US" dirty="0"/>
              <a:t>rocks are classified based on </a:t>
            </a:r>
            <a:r>
              <a:rPr lang="en-US" u="sng" dirty="0"/>
              <a:t>WHERE</a:t>
            </a:r>
            <a:r>
              <a:rPr lang="en-US" dirty="0"/>
              <a:t> they form: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6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t="20437" r="51251" b="19048"/>
          <a:stretch/>
        </p:blipFill>
        <p:spPr bwMode="auto">
          <a:xfrm>
            <a:off x="1600199" y="228600"/>
            <a:ext cx="5162611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3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3" t="30357" r="22248" b="9523"/>
          <a:stretch/>
        </p:blipFill>
        <p:spPr bwMode="auto">
          <a:xfrm>
            <a:off x="1676400" y="304799"/>
            <a:ext cx="5257800" cy="619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2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8709"/>
            <a:ext cx="7128164" cy="6073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7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IGNEOUS INTRUSIONS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tx2"/>
                </a:solidFill>
              </a:rPr>
              <a:t>Igneous Intrusions</a:t>
            </a:r>
            <a:r>
              <a:rPr lang="en-US" dirty="0">
                <a:solidFill>
                  <a:schemeClr val="tx2"/>
                </a:solidFill>
              </a:rPr>
              <a:t>: a rock mass that forms when magma cools inside the Earth’s interior.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 INTRUSIONS</a:t>
            </a:r>
            <a:endParaRPr lang="en-US" dirty="0"/>
          </a:p>
        </p:txBody>
      </p:sp>
      <p:pic>
        <p:nvPicPr>
          <p:cNvPr id="4" name="Content Placeholder 3" descr="http://4.bp.blogspot.com/-FhsEbWv3M0Y/Tu9VZAvSQ4I/AAAAAAAAAFc/pM6n7tNqrE8/s1600/ec452994-19db-4bc7-8127-aca2f6d055db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6200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u="sng" dirty="0"/>
              <a:t>Felsic</a:t>
            </a:r>
            <a:r>
              <a:rPr lang="en-US" u="sng" dirty="0"/>
              <a:t> (GRANITIC)</a:t>
            </a:r>
            <a:r>
              <a:rPr lang="en-US" dirty="0"/>
              <a:t> –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thick </a:t>
            </a:r>
            <a:r>
              <a:rPr lang="en-US" dirty="0">
                <a:solidFill>
                  <a:schemeClr val="tx2"/>
                </a:solidFill>
              </a:rPr>
              <a:t>and slow moving.  Contains large amounts of silica (</a:t>
            </a:r>
            <a:r>
              <a:rPr lang="en-US" dirty="0" err="1">
                <a:solidFill>
                  <a:schemeClr val="tx2"/>
                </a:solidFill>
              </a:rPr>
              <a:t>SiO</a:t>
            </a:r>
            <a:r>
              <a:rPr lang="en-US" dirty="0">
                <a:solidFill>
                  <a:schemeClr val="tx2"/>
                </a:solidFill>
              </a:rPr>
              <a:t>₂)</a:t>
            </a:r>
            <a:r>
              <a:rPr lang="en-US" dirty="0"/>
              <a:t> and smaller amounts of calcium, iron</a:t>
            </a:r>
            <a:r>
              <a:rPr lang="en-US" b="0" dirty="0"/>
              <a:t>, </a:t>
            </a:r>
            <a:r>
              <a:rPr lang="en-US" dirty="0"/>
              <a:t>and magnesium.  </a:t>
            </a:r>
            <a:r>
              <a:rPr lang="en-US" dirty="0">
                <a:solidFill>
                  <a:schemeClr val="tx2"/>
                </a:solidFill>
              </a:rPr>
              <a:t>Typically forms </a:t>
            </a:r>
            <a:r>
              <a:rPr lang="en-US" u="sng" dirty="0">
                <a:solidFill>
                  <a:schemeClr val="tx2"/>
                </a:solidFill>
              </a:rPr>
              <a:t>light-colored</a:t>
            </a:r>
            <a:r>
              <a:rPr lang="en-US" dirty="0">
                <a:solidFill>
                  <a:schemeClr val="tx2"/>
                </a:solidFill>
              </a:rPr>
              <a:t> rocks.</a:t>
            </a:r>
          </a:p>
          <a:p>
            <a:endParaRPr lang="en-US" u="sng" dirty="0" smtClean="0"/>
          </a:p>
          <a:p>
            <a:r>
              <a:rPr lang="en-US" b="0" u="sng" dirty="0" smtClean="0"/>
              <a:t>EXAMPLES</a:t>
            </a:r>
            <a:r>
              <a:rPr lang="en-US" b="0" dirty="0"/>
              <a:t>: granite, </a:t>
            </a:r>
            <a:r>
              <a:rPr lang="en-US" b="0" dirty="0" smtClean="0"/>
              <a:t>rhyolite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2616"/>
            <a:ext cx="6867525" cy="611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69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u="sng" dirty="0"/>
              <a:t>Intermediate</a:t>
            </a:r>
            <a:r>
              <a:rPr lang="en-US" dirty="0"/>
              <a:t> – </a:t>
            </a:r>
            <a:r>
              <a:rPr lang="en-US" dirty="0">
                <a:solidFill>
                  <a:schemeClr val="tx2"/>
                </a:solidFill>
              </a:rPr>
              <a:t>magma is between felsic and mafic and has characteristics of both.  Colors tend to be medium </a:t>
            </a:r>
            <a:r>
              <a:rPr lang="en-US" u="sng" dirty="0">
                <a:solidFill>
                  <a:schemeClr val="tx2"/>
                </a:solidFill>
              </a:rPr>
              <a:t>grays and greens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endParaRPr lang="en-US" u="sng" dirty="0" smtClean="0"/>
          </a:p>
          <a:p>
            <a:r>
              <a:rPr lang="en-US" b="0" u="sng" dirty="0" smtClean="0"/>
              <a:t>EXAMPLES</a:t>
            </a:r>
            <a:r>
              <a:rPr lang="en-US" b="0" dirty="0"/>
              <a:t>: diorite, andesite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u="sng" dirty="0"/>
              <a:t>Mafic</a:t>
            </a:r>
            <a:r>
              <a:rPr lang="en-US" u="sng" dirty="0"/>
              <a:t> (BASALTIC)</a:t>
            </a:r>
            <a:r>
              <a:rPr lang="en-US" dirty="0"/>
              <a:t> – </a:t>
            </a:r>
            <a:r>
              <a:rPr lang="en-US" dirty="0" smtClean="0">
                <a:solidFill>
                  <a:schemeClr val="tx2"/>
                </a:solidFill>
              </a:rPr>
              <a:t>hotter</a:t>
            </a:r>
            <a:r>
              <a:rPr lang="en-US" dirty="0">
                <a:solidFill>
                  <a:schemeClr val="tx2"/>
                </a:solidFill>
              </a:rPr>
              <a:t>, thinner, and more fluid.  Contains large amounts of iron and magnesium and much lower amounts of silica.  </a:t>
            </a:r>
            <a:r>
              <a:rPr lang="en-US" dirty="0">
                <a:solidFill>
                  <a:schemeClr val="tx2"/>
                </a:solidFill>
              </a:rPr>
              <a:t>F</a:t>
            </a:r>
            <a:r>
              <a:rPr lang="en-US" dirty="0" smtClean="0">
                <a:solidFill>
                  <a:schemeClr val="tx2"/>
                </a:solidFill>
              </a:rPr>
              <a:t>orm </a:t>
            </a:r>
            <a:r>
              <a:rPr lang="en-US" u="sng" dirty="0">
                <a:solidFill>
                  <a:schemeClr val="tx2"/>
                </a:solidFill>
              </a:rPr>
              <a:t>dark-colored</a:t>
            </a:r>
            <a:r>
              <a:rPr lang="en-US" dirty="0">
                <a:solidFill>
                  <a:schemeClr val="tx2"/>
                </a:solidFill>
              </a:rPr>
              <a:t> rocks.</a:t>
            </a:r>
          </a:p>
          <a:p>
            <a:endParaRPr lang="en-US" b="0" u="sng" dirty="0" smtClean="0"/>
          </a:p>
          <a:p>
            <a:r>
              <a:rPr lang="en-US" b="0" u="sng" dirty="0" smtClean="0"/>
              <a:t>EXAMPLES</a:t>
            </a:r>
            <a:r>
              <a:rPr lang="en-US" b="0" dirty="0"/>
              <a:t>:  gabbro, </a:t>
            </a:r>
            <a:r>
              <a:rPr lang="en-US" b="0" dirty="0" smtClean="0"/>
              <a:t>basalt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Rock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3809"/>
            <a:ext cx="5943601" cy="676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Types of Rocks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FOLDABLE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Igneous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dirty="0" smtClean="0"/>
              <a:t>Rocks formed </a:t>
            </a:r>
            <a:r>
              <a:rPr lang="en-US" sz="3200" b="0" dirty="0"/>
              <a:t>when </a:t>
            </a:r>
            <a:r>
              <a:rPr lang="en-US" sz="3200" i="1" dirty="0"/>
              <a:t>molten material </a:t>
            </a:r>
            <a:r>
              <a:rPr lang="en-US" sz="3200" dirty="0"/>
              <a:t>(</a:t>
            </a:r>
            <a:r>
              <a:rPr lang="en-US" sz="3200" dirty="0" smtClean="0"/>
              <a:t>lava/magma) </a:t>
            </a:r>
            <a:r>
              <a:rPr lang="en-US" sz="3200" b="0" dirty="0"/>
              <a:t>cools and hardens or </a:t>
            </a:r>
            <a:r>
              <a:rPr lang="en-US" sz="3200" b="0" dirty="0" smtClean="0"/>
              <a:t>crystalizes.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</a:t>
            </a:r>
            <a:r>
              <a:rPr lang="en-US" sz="3200" dirty="0" smtClean="0"/>
              <a:t>ound </a:t>
            </a:r>
            <a:r>
              <a:rPr lang="en-US" sz="3200" dirty="0"/>
              <a:t>near </a:t>
            </a:r>
            <a:r>
              <a:rPr lang="en-US" sz="3200" dirty="0" smtClean="0"/>
              <a:t>volcanoes</a:t>
            </a:r>
          </a:p>
          <a:p>
            <a:pPr lvl="1"/>
            <a:r>
              <a:rPr lang="en-US" sz="3200" i="1" dirty="0" smtClean="0"/>
              <a:t>Ex</a:t>
            </a:r>
            <a:r>
              <a:rPr lang="en-US" sz="3200" i="1" dirty="0"/>
              <a:t>: Basalt, Granite, Obsidian, Pumice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Rocks formed </a:t>
            </a:r>
            <a:r>
              <a:rPr lang="en-US" sz="2800" dirty="0"/>
              <a:t>when </a:t>
            </a:r>
            <a:r>
              <a:rPr lang="en-US" sz="2800" dirty="0" smtClean="0"/>
              <a:t>sediment (weathered materials) </a:t>
            </a:r>
            <a:r>
              <a:rPr lang="en-US" sz="2800" dirty="0"/>
              <a:t>accumulates and compacts and cements </a:t>
            </a:r>
            <a:r>
              <a:rPr lang="en-US" sz="2800" dirty="0" smtClean="0"/>
              <a:t>together.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 smtClean="0"/>
              <a:t>Often form near water.  You </a:t>
            </a:r>
            <a:r>
              <a:rPr lang="en-US" sz="2800" b="0" dirty="0"/>
              <a:t>can often see </a:t>
            </a:r>
            <a:r>
              <a:rPr lang="en-US" sz="2800" b="0" dirty="0" smtClean="0"/>
              <a:t>layers, sand</a:t>
            </a:r>
            <a:r>
              <a:rPr lang="en-US" sz="2800" b="0" dirty="0"/>
              <a:t>, pebbles, or stones in </a:t>
            </a:r>
            <a:r>
              <a:rPr lang="en-US" sz="2800" b="0" dirty="0" smtClean="0"/>
              <a:t>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FOSSILS</a:t>
            </a:r>
          </a:p>
          <a:p>
            <a:pPr lvl="1"/>
            <a:r>
              <a:rPr lang="en-US" sz="2800" dirty="0" smtClean="0"/>
              <a:t>Ex</a:t>
            </a:r>
            <a:r>
              <a:rPr lang="en-US" sz="2800" dirty="0"/>
              <a:t>: sandstone, limestone, </a:t>
            </a:r>
            <a:r>
              <a:rPr lang="en-US" sz="2800" dirty="0" smtClean="0"/>
              <a:t>conglomerate, coal.</a:t>
            </a:r>
            <a:endParaRPr lang="en-US" sz="28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8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</a:t>
            </a:r>
            <a:r>
              <a:rPr lang="en-US" u="sng" dirty="0" smtClean="0"/>
              <a:t>ph</a:t>
            </a:r>
            <a:r>
              <a:rPr lang="en-US" dirty="0" smtClean="0"/>
              <a:t>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An existing rock (parent rock) that changes </a:t>
            </a:r>
            <a:r>
              <a:rPr lang="en-US" sz="2800" dirty="0"/>
              <a:t>under intense </a:t>
            </a:r>
            <a:r>
              <a:rPr lang="en-US" sz="2800" b="1" u="sng" dirty="0" smtClean="0"/>
              <a:t>H</a:t>
            </a:r>
            <a:r>
              <a:rPr lang="en-US" sz="2800" dirty="0" smtClean="0"/>
              <a:t>eat </a:t>
            </a:r>
            <a:r>
              <a:rPr lang="en-US" sz="2800" dirty="0"/>
              <a:t>and </a:t>
            </a:r>
            <a:r>
              <a:rPr lang="en-US" sz="2800" b="1" u="sng" dirty="0" smtClean="0"/>
              <a:t>P</a:t>
            </a:r>
            <a:r>
              <a:rPr lang="en-US" sz="2800" dirty="0" smtClean="0"/>
              <a:t>ressure</a:t>
            </a:r>
          </a:p>
          <a:p>
            <a:pPr lvl="1"/>
            <a:r>
              <a:rPr lang="en-US" sz="2800" dirty="0" smtClean="0"/>
              <a:t>Form beneath earths surface.</a:t>
            </a:r>
            <a:endParaRPr lang="en-US" sz="2800" dirty="0"/>
          </a:p>
          <a:p>
            <a:r>
              <a:rPr lang="en-US" sz="2800" dirty="0" smtClean="0"/>
              <a:t>May </a:t>
            </a:r>
            <a:r>
              <a:rPr lang="en-US" sz="2800" dirty="0"/>
              <a:t>have ribbon-like </a:t>
            </a:r>
            <a:r>
              <a:rPr lang="en-US" sz="2800" dirty="0" smtClean="0"/>
              <a:t>features/crystals</a:t>
            </a:r>
          </a:p>
          <a:p>
            <a:r>
              <a:rPr lang="en-US" sz="2800" dirty="0"/>
              <a:t>Examples of </a:t>
            </a:r>
            <a:r>
              <a:rPr lang="en-US" sz="2800" dirty="0" smtClean="0"/>
              <a:t>Metamorphism:</a:t>
            </a:r>
          </a:p>
          <a:p>
            <a:pPr lvl="1"/>
            <a:r>
              <a:rPr lang="en-US" sz="2800" i="1" u="sng" dirty="0" smtClean="0"/>
              <a:t>Granite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turns into </a:t>
            </a:r>
            <a:r>
              <a:rPr lang="en-US" sz="2800" i="1" u="sng" dirty="0" smtClean="0"/>
              <a:t>Gneiss</a:t>
            </a:r>
          </a:p>
          <a:p>
            <a:pPr lvl="1"/>
            <a:r>
              <a:rPr lang="en-US" sz="2800" i="1" u="sng" dirty="0" smtClean="0"/>
              <a:t>Sandstone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               </a:t>
            </a:r>
            <a:r>
              <a:rPr lang="en-US" sz="2800" dirty="0" smtClean="0"/>
              <a:t> </a:t>
            </a:r>
            <a:r>
              <a:rPr lang="en-US" sz="2800" i="1" u="sng" dirty="0" smtClean="0"/>
              <a:t>Quartzite</a:t>
            </a:r>
          </a:p>
          <a:p>
            <a:pPr lvl="1"/>
            <a:r>
              <a:rPr lang="en-US" sz="2800" i="1" u="sng" dirty="0" smtClean="0"/>
              <a:t>Limestone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               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i="1" u="sng" dirty="0" smtClean="0"/>
              <a:t>Marble</a:t>
            </a:r>
          </a:p>
          <a:p>
            <a:pPr lvl="1"/>
            <a:r>
              <a:rPr lang="en-US" sz="2800" i="1" u="sng" dirty="0" smtClean="0"/>
              <a:t>Shale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             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i="1" u="sng" dirty="0" smtClean="0"/>
              <a:t>Slate</a:t>
            </a:r>
            <a:r>
              <a:rPr lang="en-US" sz="2800" dirty="0"/>
              <a:t> 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i="1" u="sng" dirty="0" smtClean="0"/>
              <a:t>Schist</a:t>
            </a:r>
            <a:r>
              <a:rPr lang="en-US" sz="2800" dirty="0" smtClean="0"/>
              <a:t>.</a:t>
            </a:r>
            <a:endParaRPr lang="en-US" sz="2800" b="1" i="1" u="sng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86000" y="44958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946564" y="62484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912918" y="52578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19400" y="57912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60718" y="6276109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5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Rocks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Fill In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14272</TotalTime>
  <Words>515</Words>
  <Application>Microsoft Office PowerPoint</Application>
  <PresentationFormat>On-screen Show (4:3)</PresentationFormat>
  <Paragraphs>71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Essential</vt:lpstr>
      <vt:lpstr>Rock cycle</vt:lpstr>
      <vt:lpstr>PowerPoint Presentation</vt:lpstr>
      <vt:lpstr>PowerPoint Presentation</vt:lpstr>
      <vt:lpstr>PowerPoint Presentation</vt:lpstr>
      <vt:lpstr>Types of Rocks</vt:lpstr>
      <vt:lpstr>Igneous</vt:lpstr>
      <vt:lpstr>Sedimentary</vt:lpstr>
      <vt:lpstr>Metamorphic</vt:lpstr>
      <vt:lpstr>Rocks</vt:lpstr>
      <vt:lpstr>ROCKS ARE</vt:lpstr>
      <vt:lpstr>PowerPoint Presentation</vt:lpstr>
      <vt:lpstr>ROCK CYCLE VOCAB:</vt:lpstr>
      <vt:lpstr>ROCK CYCLE VOCAB:</vt:lpstr>
      <vt:lpstr>SEDIMENTARY ROCKS ARE</vt:lpstr>
      <vt:lpstr>PowerPoint Presentation</vt:lpstr>
      <vt:lpstr>PowerPoint Presentation</vt:lpstr>
      <vt:lpstr>PowerPoint Presentation</vt:lpstr>
      <vt:lpstr>PowerPoint Presentation</vt:lpstr>
      <vt:lpstr>METAMORPHIC ROCKS ARE</vt:lpstr>
      <vt:lpstr>PowerPoint Presentation</vt:lpstr>
      <vt:lpstr>PowerPoint Presentation</vt:lpstr>
      <vt:lpstr>PowerPoint Presentation</vt:lpstr>
      <vt:lpstr>IGNEOUS ROCKS ARE</vt:lpstr>
      <vt:lpstr>PowerPoint Presentation</vt:lpstr>
      <vt:lpstr>PowerPoint Presentation</vt:lpstr>
      <vt:lpstr>PowerPoint Presentation</vt:lpstr>
      <vt:lpstr>IGNEOUS INTRUSIONS</vt:lpstr>
      <vt:lpstr>IGNEOUS INTRUSIONS</vt:lpstr>
      <vt:lpstr>Types of Magma</vt:lpstr>
      <vt:lpstr>Types of Magma</vt:lpstr>
      <vt:lpstr>Types of Magma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Rocks</dc:title>
  <dc:creator>Carrie M. Bray</dc:creator>
  <cp:lastModifiedBy>Carrie M. Bray</cp:lastModifiedBy>
  <cp:revision>36</cp:revision>
  <cp:lastPrinted>2018-03-13T17:12:06Z</cp:lastPrinted>
  <dcterms:created xsi:type="dcterms:W3CDTF">2016-03-10T18:02:18Z</dcterms:created>
  <dcterms:modified xsi:type="dcterms:W3CDTF">2018-03-15T16:44:32Z</dcterms:modified>
</cp:coreProperties>
</file>