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A51AFE-D0D1-458D-B315-7752114C87F7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0CCDEE-AF32-47B0-B0C9-434777AAE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C410-E74B-460A-9CE0-FEA842661F3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82C-67E8-449E-A7D8-9E2D09E9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C410-E74B-460A-9CE0-FEA842661F3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82C-67E8-449E-A7D8-9E2D09E9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4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C410-E74B-460A-9CE0-FEA842661F3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82C-67E8-449E-A7D8-9E2D09E9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0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C410-E74B-460A-9CE0-FEA842661F3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82C-67E8-449E-A7D8-9E2D09E9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C410-E74B-460A-9CE0-FEA842661F3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82C-67E8-449E-A7D8-9E2D09E9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5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C410-E74B-460A-9CE0-FEA842661F3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82C-67E8-449E-A7D8-9E2D09E9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C410-E74B-460A-9CE0-FEA842661F3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82C-67E8-449E-A7D8-9E2D09E9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C410-E74B-460A-9CE0-FEA842661F3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82C-67E8-449E-A7D8-9E2D09E9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9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C410-E74B-460A-9CE0-FEA842661F3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82C-67E8-449E-A7D8-9E2D09E9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8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C410-E74B-460A-9CE0-FEA842661F3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82C-67E8-449E-A7D8-9E2D09E9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3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C410-E74B-460A-9CE0-FEA842661F3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082C-67E8-449E-A7D8-9E2D09E9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2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9C410-E74B-460A-9CE0-FEA842661F38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082C-67E8-449E-A7D8-9E2D09E9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Planets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Although smaller than Uranus, </a:t>
            </a:r>
            <a:r>
              <a:rPr lang="en-US" dirty="0" smtClean="0"/>
              <a:t>Neptune</a:t>
            </a:r>
            <a:r>
              <a:rPr lang="en-US" dirty="0" smtClean="0">
                <a:solidFill>
                  <a:srgbClr val="FF0000"/>
                </a:solidFill>
              </a:rPr>
              <a:t> has a greater mass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14 known moons.  Triton </a:t>
            </a:r>
            <a:r>
              <a:rPr lang="en-US" dirty="0" smtClean="0"/>
              <a:t>is the</a:t>
            </a:r>
            <a:r>
              <a:rPr lang="en-US" dirty="0" smtClean="0">
                <a:solidFill>
                  <a:srgbClr val="FF0000"/>
                </a:solidFill>
              </a:rPr>
              <a:t> most famous.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Also has storms “Great Dark Spot” lasted 5 years.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Voyager 2 passed by Neptune </a:t>
            </a:r>
            <a:r>
              <a:rPr lang="en-US" dirty="0" smtClean="0"/>
              <a:t>as well.</a:t>
            </a:r>
          </a:p>
          <a:p>
            <a:r>
              <a:rPr lang="en-US" dirty="0" smtClean="0"/>
              <a:t>Scientists </a:t>
            </a:r>
            <a:r>
              <a:rPr lang="en-US" dirty="0" smtClean="0">
                <a:solidFill>
                  <a:srgbClr val="FF0000"/>
                </a:solidFill>
              </a:rPr>
              <a:t>found its location using math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Gas Giant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Discovered in 1930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Dwarf Planet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 known moons: Charon most famous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1/3  of the planet is ice, 2/3 is rock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Pluto has an eccentric orbit and is sometimes closer to the sun than Neptune.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Revolves once every 248 earth years.</a:t>
            </a:r>
          </a:p>
          <a:p>
            <a:r>
              <a:rPr lang="en-US" dirty="0" smtClean="0"/>
              <a:t>New Horizons spacecraft passed Pluto on July 14, 2015 on its way to the Kuiper Belt.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7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Orbits</a:t>
            </a:r>
            <a:endParaRPr lang="en-US" dirty="0"/>
          </a:p>
        </p:txBody>
      </p:sp>
      <p:pic>
        <p:nvPicPr>
          <p:cNvPr id="1026" name="Picture 2" descr="orbi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63414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Closest </a:t>
            </a:r>
            <a:r>
              <a:rPr lang="en-US" dirty="0" smtClean="0"/>
              <a:t>planet</a:t>
            </a:r>
            <a:r>
              <a:rPr lang="en-US" dirty="0" smtClean="0">
                <a:solidFill>
                  <a:srgbClr val="FF0000"/>
                </a:solidFill>
              </a:rPr>
              <a:t> to the sun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Smallest</a:t>
            </a:r>
            <a:r>
              <a:rPr lang="en-US" dirty="0" smtClean="0"/>
              <a:t> planet in the solar system.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hottest</a:t>
            </a:r>
            <a:r>
              <a:rPr lang="en-US" dirty="0" smtClean="0"/>
              <a:t> planet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Virtually no atmosphere</a:t>
            </a:r>
            <a:r>
              <a:rPr lang="en-US" dirty="0" smtClean="0"/>
              <a:t>, extremely thin due to constant solar bombardment.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Most cratered</a:t>
            </a:r>
            <a:r>
              <a:rPr lang="en-US" dirty="0" smtClean="0"/>
              <a:t> planet.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moon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 year on Mercury = 88 earth days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Terrestrial/Rocky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5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Earth’s “twin” or “sister planet” due to its size and mass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Extremely thick atmosphere, which holds greenhouse gases, causing it to be the </a:t>
            </a:r>
            <a:r>
              <a:rPr lang="en-US" dirty="0" smtClean="0">
                <a:solidFill>
                  <a:srgbClr val="FF0000"/>
                </a:solidFill>
              </a:rPr>
              <a:t>HOTTEST planet.</a:t>
            </a:r>
          </a:p>
          <a:p>
            <a:r>
              <a:rPr lang="en-US" dirty="0">
                <a:solidFill>
                  <a:srgbClr val="FF0000"/>
                </a:solidFill>
              </a:rPr>
              <a:t>Atmosphere - Clouds of sulfuric acid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No moons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Rotates counterclockwise – retrograde.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Third brightest object in the sky.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Terrestrial/Rocky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6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Planet we live 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Has liquid water and unique atmosphere containing oxygen to support life.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Has a magnetic field which helps deflect electromagnetic waves from the sun.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 moon </a:t>
            </a:r>
            <a:r>
              <a:rPr lang="en-US" dirty="0" smtClean="0"/>
              <a:t>(The </a:t>
            </a:r>
            <a:r>
              <a:rPr lang="en-US" dirty="0"/>
              <a:t>M</a:t>
            </a:r>
            <a:r>
              <a:rPr lang="en-US" dirty="0" smtClean="0"/>
              <a:t>oon/Luna)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MOST dense planet.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Terrestrial/Rocky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“Red Planet”</a:t>
            </a:r>
          </a:p>
          <a:p>
            <a:r>
              <a:rPr lang="en-US" dirty="0" smtClean="0"/>
              <a:t>Named after the Roman god of war, due to its </a:t>
            </a:r>
            <a:r>
              <a:rPr lang="en-US" dirty="0" smtClean="0">
                <a:solidFill>
                  <a:srgbClr val="FF0000"/>
                </a:solidFill>
              </a:rPr>
              <a:t>red color (from rust) </a:t>
            </a:r>
            <a:r>
              <a:rPr lang="en-US" dirty="0" err="1" smtClean="0">
                <a:solidFill>
                  <a:srgbClr val="00B0F0"/>
                </a:solidFill>
              </a:rPr>
              <a:t>Fe+O</a:t>
            </a:r>
            <a:r>
              <a:rPr lang="en-US" dirty="0" smtClean="0">
                <a:solidFill>
                  <a:srgbClr val="00B0F0"/>
                </a:solidFill>
              </a:rPr>
              <a:t> = rust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Atmosphere is mostly CO2 and very thin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Large dust storms</a:t>
            </a:r>
          </a:p>
          <a:p>
            <a:r>
              <a:rPr lang="en-US" dirty="0">
                <a:solidFill>
                  <a:srgbClr val="FF0000"/>
                </a:solidFill>
              </a:rPr>
              <a:t>2 moons: </a:t>
            </a:r>
            <a:r>
              <a:rPr lang="en-US" dirty="0" err="1">
                <a:solidFill>
                  <a:srgbClr val="FF0000"/>
                </a:solidFill>
              </a:rPr>
              <a:t>Phobos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Deimos</a:t>
            </a:r>
          </a:p>
          <a:p>
            <a:r>
              <a:rPr lang="en-US" dirty="0"/>
              <a:t>Has the tallest known mountain in the solar system: Olympus Mons (shield volcano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Terrestrial/Rocky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6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Asteroid Belt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asteroid be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16" y="1600200"/>
            <a:ext cx="7962665" cy="454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4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Jupiter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Largest planet</a:t>
            </a:r>
            <a:r>
              <a:rPr lang="en-US" dirty="0" smtClean="0"/>
              <a:t> in the solar system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67 known moons: Io, Europa, Ganymede, &amp; </a:t>
            </a:r>
            <a:r>
              <a:rPr lang="en-US" dirty="0" err="1" smtClean="0">
                <a:solidFill>
                  <a:srgbClr val="FF0000"/>
                </a:solidFill>
              </a:rPr>
              <a:t>Callisto</a:t>
            </a:r>
            <a:r>
              <a:rPr lang="en-US" dirty="0" smtClean="0">
                <a:solidFill>
                  <a:srgbClr val="FF0000"/>
                </a:solidFill>
              </a:rPr>
              <a:t> (largest/most studied)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brightest object </a:t>
            </a:r>
            <a:r>
              <a:rPr lang="en-US" dirty="0" smtClean="0"/>
              <a:t>(Sun, moon, and Venus are brighter)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Rotates in 10 hours </a:t>
            </a:r>
            <a:r>
              <a:rPr lang="en-US" dirty="0" smtClean="0"/>
              <a:t>(shortest rotation)</a:t>
            </a:r>
          </a:p>
          <a:p>
            <a:r>
              <a:rPr lang="en-US" dirty="0" smtClean="0"/>
              <a:t>Takes </a:t>
            </a:r>
            <a:r>
              <a:rPr lang="en-US" dirty="0" smtClean="0">
                <a:solidFill>
                  <a:srgbClr val="FF0000"/>
                </a:solidFill>
              </a:rPr>
              <a:t>11.8 years to orbit the sun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“Great Red Spot” – huge storm on Jupiter</a:t>
            </a:r>
            <a:r>
              <a:rPr lang="en-US" dirty="0" smtClean="0"/>
              <a:t> that is 2 to 3 times larger than Earth.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Gas Giant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89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Known for its many rings made of dust and ice.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LEAST DENSE Planet! Average density less than water.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62 known moons.  Titan is the largest.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Made of mostly hydrogen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Takes 29.4 earth years to revolve around the sun.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Gas Giant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Axis is sideways/horizontal and rotates north and south, tilted at 98 degrees.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27 known moons</a:t>
            </a:r>
          </a:p>
          <a:p>
            <a:r>
              <a:rPr lang="en-US" dirty="0" smtClean="0"/>
              <a:t>Discovered via telescope by William Herschel in 1781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Takes 84 earth years to revolve around the sun.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Methane/methane ice crystals give the planet its blue color.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Voyager 2 (1986) only spacecraft to fly past.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Gas Giant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8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3595</TotalTime>
  <Words>496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Planets</vt:lpstr>
      <vt:lpstr>Mercury</vt:lpstr>
      <vt:lpstr>Venus</vt:lpstr>
      <vt:lpstr>Earth</vt:lpstr>
      <vt:lpstr>Mars</vt:lpstr>
      <vt:lpstr>Asteroid Belt</vt:lpstr>
      <vt:lpstr>Jupiter</vt:lpstr>
      <vt:lpstr>Saturn</vt:lpstr>
      <vt:lpstr>Uranus</vt:lpstr>
      <vt:lpstr>Neptune</vt:lpstr>
      <vt:lpstr>Pluto</vt:lpstr>
      <vt:lpstr>Orbits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Administratr</dc:creator>
  <cp:lastModifiedBy>Carrie M. Bray</cp:lastModifiedBy>
  <cp:revision>22</cp:revision>
  <cp:lastPrinted>2017-05-01T12:33:00Z</cp:lastPrinted>
  <dcterms:created xsi:type="dcterms:W3CDTF">2015-11-17T13:36:55Z</dcterms:created>
  <dcterms:modified xsi:type="dcterms:W3CDTF">2018-05-08T18:22:35Z</dcterms:modified>
</cp:coreProperties>
</file>