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2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2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8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8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0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9B7C-E667-46AB-91B6-56A3BF1B6BB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3701-6538-4404-8FAF-408290C41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8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3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Contour farming</a:t>
            </a:r>
            <a:r>
              <a:rPr lang="en-US" dirty="0" smtClean="0"/>
              <a:t> – is a method that prevents water from flowing rapidly downhill and carrying soil with it.  Farmers plant crops in rows parallel to land contours.</a:t>
            </a:r>
          </a:p>
          <a:p>
            <a:endParaRPr lang="en-US" dirty="0"/>
          </a:p>
        </p:txBody>
      </p:sp>
      <p:pic>
        <p:nvPicPr>
          <p:cNvPr id="4098" name="Picture 2" descr="Image result for contour far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6054088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7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Strip-cropping</a:t>
            </a:r>
            <a:r>
              <a:rPr lang="en-US" dirty="0" smtClean="0"/>
              <a:t> – farmers alternate a crop that leaves bare ground between rows with a crop that completely covers the ground. (Ex: planting alfalfa between rows of corn)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Image result for strip crop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3106457" cy="434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strip cro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2" y="2743200"/>
            <a:ext cx="5361106" cy="35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1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No till</a:t>
            </a:r>
            <a:r>
              <a:rPr lang="en-US" dirty="0" smtClean="0"/>
              <a:t> – plowing, planting, fertilizing, and weed control are all done at the same time.  Once a crop is planted the ground is not disturbed until harvest.</a:t>
            </a:r>
          </a:p>
          <a:p>
            <a:endParaRPr lang="en-US" b="1" dirty="0"/>
          </a:p>
        </p:txBody>
      </p:sp>
      <p:pic>
        <p:nvPicPr>
          <p:cNvPr id="6146" name="Picture 2" descr="Image result for no-till far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362200"/>
            <a:ext cx="6483885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4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Soil Profile </a:t>
            </a:r>
            <a:r>
              <a:rPr lang="en-US" dirty="0"/>
              <a:t>– all of the different layers of soil combined together in a cross section.</a:t>
            </a:r>
          </a:p>
          <a:p>
            <a:r>
              <a:rPr lang="en-US" b="1" u="sng" dirty="0"/>
              <a:t>Soil Horizon</a:t>
            </a:r>
            <a:r>
              <a:rPr lang="en-US" dirty="0"/>
              <a:t>  – </a:t>
            </a:r>
            <a:r>
              <a:rPr lang="en-US" dirty="0">
                <a:solidFill>
                  <a:srgbClr val="FF0000"/>
                </a:solidFill>
              </a:rPr>
              <a:t>individual layer of soil that differs in color and texture from the layers above or below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4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orizon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5715000" cy="6517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6"/>
          <p:cNvSpPr txBox="1"/>
          <p:nvPr/>
        </p:nvSpPr>
        <p:spPr>
          <a:xfrm>
            <a:off x="2142086" y="5667375"/>
            <a:ext cx="340995" cy="4000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D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18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What is Soil?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Soil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relatively thin surface layer of the Earth’s crust consisting of mineral and organic matter that is affected by agents such as weather, wind, water, and organisms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5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What is Soil Composed (Made)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Rock/Mineral </a:t>
            </a:r>
            <a:r>
              <a:rPr lang="en-US" dirty="0">
                <a:solidFill>
                  <a:srgbClr val="FF0000"/>
                </a:solidFill>
              </a:rPr>
              <a:t>particles (45%)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Organic matter (about 5%)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Water (about 25%)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Air (about 25%)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7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Why is Soil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Organisms</a:t>
            </a:r>
            <a:r>
              <a:rPr lang="en-US" dirty="0"/>
              <a:t>, mainly </a:t>
            </a:r>
            <a:r>
              <a:rPr lang="en-US" u="sng" dirty="0">
                <a:solidFill>
                  <a:srgbClr val="FF0000"/>
                </a:solidFill>
              </a:rPr>
              <a:t>microorganisms</a:t>
            </a:r>
            <a:r>
              <a:rPr lang="en-US" dirty="0"/>
              <a:t>, inhabit the soil and depend on it for shelter, food, and water.</a:t>
            </a:r>
          </a:p>
          <a:p>
            <a:pPr lvl="0"/>
            <a:r>
              <a:rPr lang="en-US" dirty="0"/>
              <a:t>Plants </a:t>
            </a:r>
            <a:r>
              <a:rPr lang="en-US" u="sng" dirty="0">
                <a:solidFill>
                  <a:srgbClr val="FF0000"/>
                </a:solidFill>
              </a:rPr>
              <a:t>anchor</a:t>
            </a:r>
            <a:r>
              <a:rPr lang="en-US" dirty="0"/>
              <a:t> themselves into the soil, and get their nutrients and water.  Terrestrial plans could not survive without soil; therefore humans could not exist without soil either!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7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How Does Soil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Soil </a:t>
            </a:r>
            <a:r>
              <a:rPr lang="en-US" dirty="0"/>
              <a:t>forms from a “</a:t>
            </a:r>
            <a:r>
              <a:rPr lang="en-US" u="sng" dirty="0"/>
              <a:t>parent material</a:t>
            </a:r>
            <a:r>
              <a:rPr lang="en-US" dirty="0"/>
              <a:t>”.  This happens because rock is slowly broken down over time into smaller particles by biological, chemical, and mechanical (physical) weathering. </a:t>
            </a:r>
          </a:p>
        </p:txBody>
      </p:sp>
    </p:spTree>
    <p:extLst>
      <p:ext uri="{BB962C8B-B14F-4D97-AF65-F5344CB8AC3E}">
        <p14:creationId xmlns:p14="http://schemas.microsoft.com/office/powerpoint/2010/main" val="103591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elated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763000" cy="5799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847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How can we conserve our Soil?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Soil </a:t>
            </a:r>
            <a:r>
              <a:rPr lang="en-US" dirty="0"/>
              <a:t>is naturally eroded by weather (wind and water) but we can reduce the human activity that accelerates soil erosion.  We can do this by implementing soil erosion conservation methods: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9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0"/>
            <a:r>
              <a:rPr lang="en-US" dirty="0" smtClean="0"/>
              <a:t>Planting </a:t>
            </a:r>
            <a:r>
              <a:rPr lang="en-US" b="1" u="sng" dirty="0" smtClean="0">
                <a:solidFill>
                  <a:srgbClr val="FF0000"/>
                </a:solidFill>
              </a:rPr>
              <a:t>windbreaks</a:t>
            </a:r>
            <a:r>
              <a:rPr lang="en-US" dirty="0" smtClean="0"/>
              <a:t> – aka shelterbelts are belts of trees planted along the edges of field to slow the wind and water erosion</a:t>
            </a:r>
          </a:p>
          <a:p>
            <a:endParaRPr lang="en-US" dirty="0"/>
          </a:p>
        </p:txBody>
      </p:sp>
      <p:pic>
        <p:nvPicPr>
          <p:cNvPr id="6" name="Picture 2" descr="Image result for windbrea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721959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54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Constructing </a:t>
            </a:r>
            <a:r>
              <a:rPr lang="en-US" b="1" u="sng" dirty="0" smtClean="0">
                <a:solidFill>
                  <a:srgbClr val="FF0000"/>
                </a:solidFill>
              </a:rPr>
              <a:t>terraces</a:t>
            </a:r>
            <a:r>
              <a:rPr lang="en-US" dirty="0" smtClean="0"/>
              <a:t> – farmers flatten the slope of the land into terraces (level flat areas resembling steps) which slows the speed of runoff.</a:t>
            </a:r>
          </a:p>
          <a:p>
            <a:endParaRPr lang="en-US" dirty="0"/>
          </a:p>
        </p:txBody>
      </p:sp>
      <p:pic>
        <p:nvPicPr>
          <p:cNvPr id="2050" name="Picture 2" descr="Image result for terra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855" y="2209800"/>
            <a:ext cx="5948219" cy="446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39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387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Soil</vt:lpstr>
      <vt:lpstr>What is Soil?</vt:lpstr>
      <vt:lpstr>What is Soil Composed (Made) of?</vt:lpstr>
      <vt:lpstr>Why is Soil Important?</vt:lpstr>
      <vt:lpstr>How Does Soil Form?</vt:lpstr>
      <vt:lpstr>PowerPoint Presentation</vt:lpstr>
      <vt:lpstr>How can we conserve our Soil?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SOIL PROFILE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</dc:title>
  <dc:creator>Carrie M. Bray</dc:creator>
  <cp:lastModifiedBy>Carrie M. Bray</cp:lastModifiedBy>
  <cp:revision>5</cp:revision>
  <dcterms:created xsi:type="dcterms:W3CDTF">2017-11-06T14:28:43Z</dcterms:created>
  <dcterms:modified xsi:type="dcterms:W3CDTF">2017-11-06T15:12:57Z</dcterms:modified>
</cp:coreProperties>
</file>