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22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2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2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7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8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E2A9-0B87-4CD1-ABD9-F4CCEDE832B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01F5C-56F6-4DE0-9710-0C19CBA2FE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Mountain Building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Where Mountains Form: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Mountain</a:t>
            </a:r>
            <a:r>
              <a:rPr lang="en-US" dirty="0"/>
              <a:t> – is a large mass of rock that rises a great distance above its base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Mountains </a:t>
            </a:r>
            <a:r>
              <a:rPr lang="en-US" dirty="0"/>
              <a:t>tend to occur in long belts that tend to follow </a:t>
            </a:r>
            <a:r>
              <a:rPr lang="en-US" u="sng" dirty="0"/>
              <a:t>CONVERGENT PLATE</a:t>
            </a:r>
            <a:r>
              <a:rPr lang="en-US" dirty="0"/>
              <a:t> boundaries.  These regions are where mountains form or have formed in the past.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mountains form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Stress</a:t>
            </a:r>
            <a:r>
              <a:rPr lang="en-US" b="1" dirty="0"/>
              <a:t> – </a:t>
            </a:r>
            <a:r>
              <a:rPr lang="en-US" dirty="0"/>
              <a:t>the measure of the amount of force applied over a given area.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Rocks that are on the surface of the earth tend to respond to stress by </a:t>
            </a:r>
            <a:r>
              <a:rPr lang="en-US" u="sng" dirty="0"/>
              <a:t>FAULTING/FRACTURING</a:t>
            </a:r>
            <a:r>
              <a:rPr lang="en-US" dirty="0"/>
              <a:t> due to being rigid.</a:t>
            </a:r>
          </a:p>
        </p:txBody>
      </p:sp>
    </p:spTree>
    <p:extLst>
      <p:ext uri="{BB962C8B-B14F-4D97-AF65-F5344CB8AC3E}">
        <p14:creationId xmlns:p14="http://schemas.microsoft.com/office/powerpoint/2010/main" val="460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Divergent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Convergent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Transform</a:t>
            </a:r>
            <a:endParaRPr lang="en-US" dirty="0"/>
          </a:p>
        </p:txBody>
      </p:sp>
      <p:pic>
        <p:nvPicPr>
          <p:cNvPr id="4" name="Picture 3" descr="https://classconnection.s3.amazonaws.com/51/flashcards/1228051/png/faulttypes133547980698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3340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8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Rocks that are </a:t>
            </a:r>
            <a:r>
              <a:rPr lang="en-US" u="sng" dirty="0"/>
              <a:t>DEEPER</a:t>
            </a:r>
            <a:r>
              <a:rPr lang="en-US" dirty="0"/>
              <a:t> in the earth may </a:t>
            </a:r>
            <a:r>
              <a:rPr lang="en-US" u="sng" dirty="0"/>
              <a:t>FOLD</a:t>
            </a:r>
            <a:r>
              <a:rPr lang="en-US" dirty="0"/>
              <a:t> or STRETCH due to higher temperatures causing the rock to be less rigid.</a:t>
            </a:r>
          </a:p>
        </p:txBody>
      </p:sp>
      <p:pic>
        <p:nvPicPr>
          <p:cNvPr id="4" name="Picture 3" descr="Image result for anticlin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724400" cy="269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4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FOLDED MOUNTAINS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Mountains formed when two plates carrying continental crust collide; folding the rocks and earth with great force.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/>
              <a:t>Appalachians</a:t>
            </a:r>
          </a:p>
          <a:p>
            <a:r>
              <a:rPr lang="en-US" dirty="0"/>
              <a:t>Alps</a:t>
            </a:r>
          </a:p>
          <a:p>
            <a:r>
              <a:rPr lang="en-US" dirty="0"/>
              <a:t>Urals</a:t>
            </a:r>
          </a:p>
          <a:p>
            <a:r>
              <a:rPr lang="en-US" dirty="0"/>
              <a:t>Northern Rocky Mts.</a:t>
            </a:r>
          </a:p>
          <a:p>
            <a:r>
              <a:rPr lang="en-US" dirty="0"/>
              <a:t>Himalaya Mts.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ypes_of_Mountains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0" t="58957" r="8"/>
          <a:stretch/>
        </p:blipFill>
        <p:spPr bwMode="auto">
          <a:xfrm>
            <a:off x="4724400" y="4114800"/>
            <a:ext cx="4171315" cy="2257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3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DOME MOUNTAINS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Is a nearly circular folded mountain.  Individual isolated structures formed by uplift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u="sng" dirty="0" smtClean="0"/>
              <a:t>Examples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Colorado </a:t>
            </a:r>
            <a:r>
              <a:rPr lang="en-US" dirty="0"/>
              <a:t>Plateau</a:t>
            </a:r>
          </a:p>
          <a:p>
            <a:r>
              <a:rPr lang="en-US" dirty="0"/>
              <a:t>Parts of Rocky Mts.</a:t>
            </a:r>
          </a:p>
          <a:p>
            <a:r>
              <a:rPr lang="en-US" dirty="0"/>
              <a:t>Adirondack Mts. In NY</a:t>
            </a:r>
          </a:p>
          <a:p>
            <a:r>
              <a:rPr lang="en-US" dirty="0"/>
              <a:t>Black Hills of South Dakota</a:t>
            </a:r>
          </a:p>
          <a:p>
            <a:endParaRPr lang="en-US" b="1" dirty="0" smtClean="0"/>
          </a:p>
        </p:txBody>
      </p:sp>
      <p:pic>
        <p:nvPicPr>
          <p:cNvPr id="4" name="Picture 3" descr="Types_of_Mountains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 t="11622" r="56878" b="48910"/>
          <a:stretch/>
        </p:blipFill>
        <p:spPr bwMode="auto">
          <a:xfrm>
            <a:off x="5257800" y="3581400"/>
            <a:ext cx="3545840" cy="2971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86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FAULT-BLOCK MOUNTAINS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Mountains formed from blocks of crust that have been faulted and tilted at the same time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b="1" u="sng" dirty="0" smtClean="0"/>
              <a:t>Examples</a:t>
            </a:r>
            <a:r>
              <a:rPr lang="en-US" dirty="0" smtClean="0"/>
              <a:t>:</a:t>
            </a:r>
          </a:p>
          <a:p>
            <a:r>
              <a:rPr lang="en-US" dirty="0"/>
              <a:t>Sierra </a:t>
            </a:r>
            <a:r>
              <a:rPr lang="en-US" dirty="0" err="1"/>
              <a:t>Nevadas</a:t>
            </a:r>
            <a:r>
              <a:rPr lang="en-US" dirty="0"/>
              <a:t> of California</a:t>
            </a:r>
          </a:p>
          <a:p>
            <a:r>
              <a:rPr lang="en-US" dirty="0"/>
              <a:t>Wasatch Range of Utah</a:t>
            </a:r>
          </a:p>
          <a:p>
            <a:r>
              <a:rPr lang="en-US" dirty="0"/>
              <a:t>Teton Range of Wyoming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ypes_of_Mountains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5" r="53361"/>
          <a:stretch/>
        </p:blipFill>
        <p:spPr bwMode="auto">
          <a:xfrm>
            <a:off x="5410200" y="4419600"/>
            <a:ext cx="3457575" cy="2124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6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VOLCANIC MOUNTAINS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Mountains formed from volcanic eruptions, usually on continental crust near a subduction boundary.</a:t>
            </a:r>
          </a:p>
          <a:p>
            <a:pPr marL="0" indent="0">
              <a:buNone/>
            </a:pPr>
            <a:r>
              <a:rPr lang="en-US" b="1" u="sng" dirty="0" smtClean="0"/>
              <a:t>Examples</a:t>
            </a:r>
            <a:r>
              <a:rPr lang="en-US" dirty="0" smtClean="0"/>
              <a:t>:</a:t>
            </a:r>
          </a:p>
          <a:p>
            <a:r>
              <a:rPr lang="en-US" dirty="0"/>
              <a:t>Andes Mountains</a:t>
            </a:r>
          </a:p>
          <a:p>
            <a:r>
              <a:rPr lang="en-US" dirty="0"/>
              <a:t>Cascade Mountains</a:t>
            </a:r>
          </a:p>
          <a:p>
            <a:endParaRPr lang="en-US" dirty="0" smtClean="0"/>
          </a:p>
        </p:txBody>
      </p:sp>
      <p:pic>
        <p:nvPicPr>
          <p:cNvPr id="4" name="Picture 3" descr="Types_of_Mountains2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1" t="8469" r="8141" b="47557"/>
          <a:stretch/>
        </p:blipFill>
        <p:spPr bwMode="auto">
          <a:xfrm>
            <a:off x="5638800" y="4267200"/>
            <a:ext cx="3077210" cy="2250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3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244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Mountain Building</vt:lpstr>
      <vt:lpstr>Where Mountains Form:</vt:lpstr>
      <vt:lpstr>How mountains form:</vt:lpstr>
      <vt:lpstr>PowerPoint Presentation</vt:lpstr>
      <vt:lpstr>PowerPoint Presentation</vt:lpstr>
      <vt:lpstr>FOLDED MOUNTAINS</vt:lpstr>
      <vt:lpstr>DOME MOUNTAINS</vt:lpstr>
      <vt:lpstr>FAULT-BLOCK MOUNTAINS</vt:lpstr>
      <vt:lpstr>VOLCANIC MOUNTAINS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Mountain Building</dc:title>
  <dc:creator>Carrie M. Bray</dc:creator>
  <cp:lastModifiedBy>Carrie M. Bray</cp:lastModifiedBy>
  <cp:revision>2</cp:revision>
  <dcterms:created xsi:type="dcterms:W3CDTF">2018-04-12T12:12:40Z</dcterms:created>
  <dcterms:modified xsi:type="dcterms:W3CDTF">2018-04-13T01:18:52Z</dcterms:modified>
</cp:coreProperties>
</file>