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5" r:id="rId2"/>
    <p:sldId id="256" r:id="rId3"/>
    <p:sldId id="267" r:id="rId4"/>
    <p:sldId id="264" r:id="rId5"/>
    <p:sldId id="257" r:id="rId6"/>
    <p:sldId id="258" r:id="rId7"/>
    <p:sldId id="259" r:id="rId8"/>
    <p:sldId id="260" r:id="rId9"/>
    <p:sldId id="266" r:id="rId10"/>
    <p:sldId id="269" r:id="rId11"/>
    <p:sldId id="270" r:id="rId12"/>
    <p:sldId id="268" r:id="rId13"/>
    <p:sldId id="262" r:id="rId14"/>
    <p:sldId id="263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0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8C839C9-FAA3-45C3-A07E-17587B9BD07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31C33E9-AF89-4A99-B889-AE0D338A6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39C9-FAA3-45C3-A07E-17587B9BD07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33E9-AF89-4A99-B889-AE0D338A6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39C9-FAA3-45C3-A07E-17587B9BD07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33E9-AF89-4A99-B889-AE0D338A6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39C9-FAA3-45C3-A07E-17587B9BD07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33E9-AF89-4A99-B889-AE0D338A6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39C9-FAA3-45C3-A07E-17587B9BD07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33E9-AF89-4A99-B889-AE0D338A6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39C9-FAA3-45C3-A07E-17587B9BD07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33E9-AF89-4A99-B889-AE0D338A6B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39C9-FAA3-45C3-A07E-17587B9BD07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33E9-AF89-4A99-B889-AE0D338A6B1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39C9-FAA3-45C3-A07E-17587B9BD07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33E9-AF89-4A99-B889-AE0D338A6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39C9-FAA3-45C3-A07E-17587B9BD07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33E9-AF89-4A99-B889-AE0D338A6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8C839C9-FAA3-45C3-A07E-17587B9BD07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31C33E9-AF89-4A99-B889-AE0D338A6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8C839C9-FAA3-45C3-A07E-17587B9BD07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31C33E9-AF89-4A99-B889-AE0D338A6B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8C839C9-FAA3-45C3-A07E-17587B9BD07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31C33E9-AF89-4A99-B889-AE0D338A6B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</a:t>
            </a:r>
            <a:r>
              <a:rPr lang="en-US" dirty="0"/>
              <a:t>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projections are used to represent the surface area of a solid object or a 3D object, and these map projections are used to create </a:t>
            </a:r>
            <a:r>
              <a:rPr lang="en-US" dirty="0" smtClean="0"/>
              <a:t>maps</a:t>
            </a:r>
            <a:r>
              <a:rPr lang="en-US" dirty="0"/>
              <a:t> </a:t>
            </a:r>
            <a:r>
              <a:rPr lang="en-US" dirty="0" smtClean="0"/>
              <a:t>on a 2D surface.</a:t>
            </a:r>
          </a:p>
          <a:p>
            <a:r>
              <a:rPr lang="en-US" dirty="0" smtClean="0"/>
              <a:t>ALL MAPS ARE DISTORTED IN SOME WAY.  Because you can not perfectly map a spherical object on flat paper without distortion.</a:t>
            </a:r>
          </a:p>
        </p:txBody>
      </p:sp>
    </p:spTree>
    <p:extLst>
      <p:ext uri="{BB962C8B-B14F-4D97-AF65-F5344CB8AC3E}">
        <p14:creationId xmlns:p14="http://schemas.microsoft.com/office/powerpoint/2010/main" val="36082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 Types of Projections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the whole world on a continuous map.</a:t>
            </a:r>
          </a:p>
          <a:p>
            <a:r>
              <a:rPr lang="en-US" dirty="0" smtClean="0"/>
              <a:t>Shows directions as straight lines.</a:t>
            </a:r>
          </a:p>
          <a:p>
            <a:r>
              <a:rPr lang="en-US" dirty="0" smtClean="0"/>
              <a:t>Distorts the map towards the poles.</a:t>
            </a:r>
          </a:p>
          <a:p>
            <a:r>
              <a:rPr lang="en-US" dirty="0" smtClean="0"/>
              <a:t>Useful in navigation.</a:t>
            </a:r>
            <a:endParaRPr lang="en-US" dirty="0"/>
          </a:p>
        </p:txBody>
      </p:sp>
      <p:pic>
        <p:nvPicPr>
          <p:cNvPr id="6146" name="Picture 2" descr="cylindrical map proj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3733800" cy="257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Polyconic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latitude distortion.</a:t>
            </a:r>
          </a:p>
          <a:p>
            <a:r>
              <a:rPr lang="en-US" dirty="0"/>
              <a:t>Lines of latitude are curved, but lines of longitude are straight.</a:t>
            </a:r>
          </a:p>
        </p:txBody>
      </p:sp>
      <p:pic>
        <p:nvPicPr>
          <p:cNvPr id="7170" name="Picture 2" descr="Image result for polyconic proje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7599" r="7500" b="10060"/>
          <a:stretch/>
        </p:blipFill>
        <p:spPr bwMode="auto">
          <a:xfrm>
            <a:off x="2743200" y="3549555"/>
            <a:ext cx="3630304" cy="241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3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Gnomonic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show you the shortest distance between two points.</a:t>
            </a:r>
          </a:p>
          <a:p>
            <a:r>
              <a:rPr lang="en-US" dirty="0" smtClean="0"/>
              <a:t>More distortion the farther you move away from center point.</a:t>
            </a:r>
            <a:endParaRPr lang="en-US" dirty="0"/>
          </a:p>
        </p:txBody>
      </p:sp>
      <p:pic>
        <p:nvPicPr>
          <p:cNvPr id="5122" name="Picture 2" descr="Image result for gnomonic proj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482957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Maps</a:t>
            </a:r>
            <a:endParaRPr lang="en-US" dirty="0"/>
          </a:p>
        </p:txBody>
      </p:sp>
      <p:pic>
        <p:nvPicPr>
          <p:cNvPr id="1030" name="Picture 6" descr="Image result for climat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428931" cy="409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05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Economic/Resource Map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resource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799"/>
            <a:ext cx="3276600" cy="438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44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8" name="Picture 6" descr="Image result for physica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22" y="1828800"/>
            <a:ext cx="7177087" cy="456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7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Image result for politica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938962" cy="444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2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Street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montross street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676900" cy="455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83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re </a:t>
            </a:r>
            <a:r>
              <a:rPr lang="en-US" b="1" dirty="0"/>
              <a:t>pictures or representations of the Earth's surface.  </a:t>
            </a:r>
            <a:endParaRPr lang="en-US" b="1" dirty="0" smtClean="0"/>
          </a:p>
          <a:p>
            <a:r>
              <a:rPr lang="en-US" b="1" dirty="0" smtClean="0"/>
              <a:t>They </a:t>
            </a:r>
            <a:r>
              <a:rPr lang="en-US" b="1" dirty="0"/>
              <a:t>show how places are related to each other by distance, direction, and size.  </a:t>
            </a:r>
            <a:endParaRPr lang="en-US" b="1" dirty="0" smtClean="0"/>
          </a:p>
          <a:p>
            <a:r>
              <a:rPr lang="en-US" b="1" dirty="0" smtClean="0"/>
              <a:t>Maps </a:t>
            </a:r>
            <a:r>
              <a:rPr lang="en-US" b="1" dirty="0"/>
              <a:t>are a way of showing a part of the Earth's surface on a flat piece of paper.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Topographic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Image result for topographic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8100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opographic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65486"/>
            <a:ext cx="5715001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53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Cartographers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make maps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Cartography</a:t>
            </a:r>
            <a:r>
              <a:rPr lang="en-US" dirty="0" smtClean="0"/>
              <a:t> – study of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Features of Maps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Maps include the following: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Key/Legend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small box that lists symbols and tells what they represent.</a:t>
            </a:r>
            <a:endParaRPr lang="en-US" dirty="0"/>
          </a:p>
        </p:txBody>
      </p:sp>
      <p:pic>
        <p:nvPicPr>
          <p:cNvPr id="1026" name="Picture 2" descr="Image result for MAP 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3962400" cy="354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P 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657600"/>
            <a:ext cx="1905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Line(s) that represent a direct connection between a unit of measurement on the map and the actual distance.</a:t>
            </a:r>
            <a:endParaRPr lang="en-US" dirty="0"/>
          </a:p>
        </p:txBody>
      </p:sp>
      <p:pic>
        <p:nvPicPr>
          <p:cNvPr id="2052" name="Picture 4" descr="Image result for MAP 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886200"/>
            <a:ext cx="4495800" cy="159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AP 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33" y="2895600"/>
            <a:ext cx="4170218" cy="33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6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Compass/Compass Rose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 on the map that allows the user identify the four cardinal directions.</a:t>
            </a:r>
          </a:p>
        </p:txBody>
      </p:sp>
      <p:pic>
        <p:nvPicPr>
          <p:cNvPr id="3074" name="Picture 2" descr="Image result for com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3695700" cy="35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0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Latitude/Longitude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Imaginary grid on a map or globe.</a:t>
            </a:r>
          </a:p>
          <a:p>
            <a:r>
              <a:rPr lang="en-US" dirty="0" smtClean="0"/>
              <a:t>Set of coordinates.</a:t>
            </a:r>
          </a:p>
          <a:p>
            <a:pPr lvl="1"/>
            <a:r>
              <a:rPr lang="en-US" dirty="0" smtClean="0"/>
              <a:t>LATITUDE, LONGITUDE</a:t>
            </a:r>
          </a:p>
          <a:p>
            <a:r>
              <a:rPr lang="en-US" dirty="0" smtClean="0"/>
              <a:t>Just </a:t>
            </a:r>
            <a:r>
              <a:rPr lang="en-US" dirty="0"/>
              <a:t>like every actual house has its address (which includes the number, the name of the street, city, </a:t>
            </a:r>
            <a:r>
              <a:rPr lang="en-US" dirty="0" err="1"/>
              <a:t>etc</a:t>
            </a:r>
            <a:r>
              <a:rPr lang="en-US" dirty="0"/>
              <a:t>), every single point on the surface of earth can be specified by the </a:t>
            </a:r>
            <a:r>
              <a:rPr lang="en-US" i="1" dirty="0"/>
              <a:t>latitude and longitude coordinates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15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map proj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2999"/>
            <a:ext cx="7620000" cy="416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789</TotalTime>
  <Words>273</Words>
  <Application>Microsoft Office PowerPoint</Application>
  <PresentationFormat>On-screen Show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Pushpin</vt:lpstr>
      <vt:lpstr>Maps</vt:lpstr>
      <vt:lpstr>Maps</vt:lpstr>
      <vt:lpstr>Cartographers</vt:lpstr>
      <vt:lpstr>Features of Maps</vt:lpstr>
      <vt:lpstr>Key/Legend</vt:lpstr>
      <vt:lpstr>Scale</vt:lpstr>
      <vt:lpstr>Compass/Compass Rose</vt:lpstr>
      <vt:lpstr>Latitude/Longitude</vt:lpstr>
      <vt:lpstr>PowerPoint Presentation</vt:lpstr>
      <vt:lpstr>Map Projections</vt:lpstr>
      <vt:lpstr>3 Types of Projections</vt:lpstr>
      <vt:lpstr>Mercator</vt:lpstr>
      <vt:lpstr>Polyconic</vt:lpstr>
      <vt:lpstr>Gnomonic</vt:lpstr>
      <vt:lpstr>Climate Maps</vt:lpstr>
      <vt:lpstr>Economic/Resource Map</vt:lpstr>
      <vt:lpstr>Physical Map</vt:lpstr>
      <vt:lpstr>Political Map</vt:lpstr>
      <vt:lpstr>Street Maps</vt:lpstr>
      <vt:lpstr>Topographic Maps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</dc:title>
  <dc:creator>Carrie M. Bray</dc:creator>
  <cp:lastModifiedBy>Carrie M. Bray</cp:lastModifiedBy>
  <cp:revision>15</cp:revision>
  <dcterms:created xsi:type="dcterms:W3CDTF">2016-09-14T00:51:52Z</dcterms:created>
  <dcterms:modified xsi:type="dcterms:W3CDTF">2016-09-14T14:23:07Z</dcterms:modified>
</cp:coreProperties>
</file>