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4" r:id="rId6"/>
    <p:sldId id="259" r:id="rId7"/>
    <p:sldId id="265" r:id="rId8"/>
    <p:sldId id="260" r:id="rId9"/>
    <p:sldId id="267" r:id="rId10"/>
    <p:sldId id="261" r:id="rId11"/>
    <p:sldId id="262" r:id="rId12"/>
    <p:sldId id="268" r:id="rId13"/>
    <p:sldId id="274" r:id="rId14"/>
    <p:sldId id="275" r:id="rId15"/>
    <p:sldId id="269" r:id="rId16"/>
    <p:sldId id="270" r:id="rId17"/>
    <p:sldId id="263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5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D7AE-7A03-40A0-AF20-2AB3B24B2A8D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6ADC-3D3E-4058-8A54-5D557FB3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Space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1985-1990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1986 – Mir space station launched.</a:t>
            </a:r>
          </a:p>
          <a:p>
            <a:r>
              <a:rPr lang="en-US" dirty="0" smtClean="0"/>
              <a:t>1990 – Hubble space telescope launched.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mir space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200525" cy="38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ubble space telesco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r="18296"/>
          <a:stretch/>
        </p:blipFill>
        <p:spPr bwMode="auto">
          <a:xfrm>
            <a:off x="5105400" y="2708564"/>
            <a:ext cx="3560618" cy="38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2000-2005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 – International Space Station receives its first crew.</a:t>
            </a:r>
            <a:endParaRPr lang="en-US" dirty="0"/>
          </a:p>
          <a:p>
            <a:r>
              <a:rPr lang="en-US" dirty="0" smtClean="0"/>
              <a:t>2001 – Mars Odyssey reaches Mars.</a:t>
            </a:r>
          </a:p>
          <a:p>
            <a:r>
              <a:rPr lang="en-US" dirty="0" smtClean="0"/>
              <a:t>2003 – Columbia space shuttle disaster.</a:t>
            </a:r>
          </a:p>
          <a:p>
            <a:r>
              <a:rPr lang="en-US" dirty="0" smtClean="0"/>
              <a:t>2004 – Cassini probe arrives at Saturn.</a:t>
            </a:r>
          </a:p>
          <a:p>
            <a:r>
              <a:rPr lang="en-US" dirty="0" smtClean="0"/>
              <a:t>2004 – Spirit Rover lands on Mars.</a:t>
            </a:r>
          </a:p>
        </p:txBody>
      </p:sp>
    </p:spTree>
    <p:extLst>
      <p:ext uri="{BB962C8B-B14F-4D97-AF65-F5344CB8AC3E}">
        <p14:creationId xmlns:p14="http://schemas.microsoft.com/office/powerpoint/2010/main" val="11398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Space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international space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1" cy="51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rs odyss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0" y="228600"/>
            <a:ext cx="10363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lumbia space shuttle dis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05229"/>
            <a:ext cx="8744323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Cassini Space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cassini spacecra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799"/>
            <a:ext cx="7162800" cy="47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spirit r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43725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– Final flight of space shuttle program to ISS (International Space Station)</a:t>
            </a:r>
          </a:p>
          <a:p>
            <a:r>
              <a:rPr lang="en-US" dirty="0" smtClean="0"/>
              <a:t>2011 – Dawn Spacecraft orbits an asteroid</a:t>
            </a:r>
          </a:p>
          <a:p>
            <a:r>
              <a:rPr lang="en-US" dirty="0" smtClean="0"/>
              <a:t>2012 – Curiosity rover lands on Mars.</a:t>
            </a:r>
          </a:p>
          <a:p>
            <a:r>
              <a:rPr lang="en-US" dirty="0" smtClean="0"/>
              <a:t>2015 – New Horizons arrives at Pluto.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Curiosity 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curiosity r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151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Spacecraft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awn space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79925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1955-1960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1957 – Soviets launch SPUTNIK into orbit</a:t>
            </a:r>
          </a:p>
          <a:p>
            <a:pPr lvl="1"/>
            <a:r>
              <a:rPr lang="en-US" dirty="0" smtClean="0"/>
              <a:t>First manmade satellite to orbit earth.</a:t>
            </a:r>
          </a:p>
          <a:p>
            <a:r>
              <a:rPr lang="en-US" dirty="0" smtClean="0"/>
              <a:t>1958 – NASA is formed</a:t>
            </a:r>
          </a:p>
          <a:p>
            <a:r>
              <a:rPr lang="en-US" dirty="0" smtClean="0"/>
              <a:t>1958 – Explorer 1 America’s 1</a:t>
            </a:r>
            <a:r>
              <a:rPr lang="en-US" baseline="30000" dirty="0" smtClean="0"/>
              <a:t>st</a:t>
            </a:r>
            <a:r>
              <a:rPr lang="en-US" dirty="0" smtClean="0"/>
              <a:t> satellite is launched.</a:t>
            </a:r>
          </a:p>
          <a:p>
            <a:r>
              <a:rPr lang="en-US" dirty="0" smtClean="0"/>
              <a:t>1960 – Yuri </a:t>
            </a:r>
            <a:r>
              <a:rPr lang="en-US" dirty="0" err="1" smtClean="0"/>
              <a:t>Gargarin</a:t>
            </a:r>
            <a:r>
              <a:rPr lang="en-US" dirty="0"/>
              <a:t> </a:t>
            </a:r>
            <a:r>
              <a:rPr lang="en-US" dirty="0" smtClean="0"/>
              <a:t>(Soviet) first man in space aboard VOSTOK 1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new horizons plu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ew horizons plu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new horizons plu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new horizons pluto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Image result for new horizons plu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" y="333519"/>
            <a:ext cx="8188901" cy="61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Sputnik</a:t>
            </a:r>
            <a:endParaRPr lang="en-US" dirty="0"/>
          </a:p>
        </p:txBody>
      </p:sp>
      <p:pic>
        <p:nvPicPr>
          <p:cNvPr id="1026" name="Picture 2" descr="Image result for sputnik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66950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Explorer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explor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000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Image result for vost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" y="838200"/>
            <a:ext cx="8610600" cy="52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1965-1970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1969 – Neil Armstrong and Buzz </a:t>
            </a:r>
            <a:r>
              <a:rPr lang="en-US" dirty="0" err="1" smtClean="0"/>
              <a:t>Alderin</a:t>
            </a:r>
            <a:r>
              <a:rPr lang="en-US" dirty="0" smtClean="0"/>
              <a:t> are first men to land on the moon</a:t>
            </a:r>
          </a:p>
          <a:p>
            <a:pPr lvl="1"/>
            <a:r>
              <a:rPr lang="en-US" dirty="0" smtClean="0"/>
              <a:t>Apollo 11 mission on the Eagle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eagle apollo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710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1970-1975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1973 – US </a:t>
            </a:r>
            <a:r>
              <a:rPr lang="en-US" dirty="0"/>
              <a:t>S</a:t>
            </a:r>
            <a:r>
              <a:rPr lang="en-US" dirty="0" smtClean="0"/>
              <a:t>kylab space station was launched.</a:t>
            </a:r>
          </a:p>
        </p:txBody>
      </p:sp>
      <p:pic>
        <p:nvPicPr>
          <p:cNvPr id="5122" name="Picture 2" descr="Image result for sky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1968"/>
            <a:ext cx="5257800" cy="44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1975-1980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1976 – unmanned Viking 1 first spacecraft to land on Mars.</a:t>
            </a:r>
          </a:p>
          <a:p>
            <a:endParaRPr lang="en-US" dirty="0"/>
          </a:p>
        </p:txBody>
      </p:sp>
      <p:pic>
        <p:nvPicPr>
          <p:cNvPr id="6146" name="Picture 2" descr="Image result for vik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943725" cy="39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1980-1985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1981 – Columbia 1</a:t>
            </a:r>
            <a:r>
              <a:rPr lang="en-US" baseline="30000" dirty="0" smtClean="0"/>
              <a:t>st</a:t>
            </a:r>
            <a:r>
              <a:rPr lang="en-US" dirty="0" smtClean="0"/>
              <a:t> reusable space shuttle launched.</a:t>
            </a:r>
          </a:p>
          <a:p>
            <a:r>
              <a:rPr lang="en-US" dirty="0" smtClean="0"/>
              <a:t>1983 – Sally Ride first American woman in space.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columbia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lumbia space shutt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olumbia space shutt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columbia space shutt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olumbia space shutt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columbia space shutt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Sally Ride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columbia space shu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columbia space shutt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4100657" cy="4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sally 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2209800"/>
            <a:ext cx="3416731" cy="43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227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History of Space Exploration</vt:lpstr>
      <vt:lpstr>1955-1960</vt:lpstr>
      <vt:lpstr>PowerPoint Presentation</vt:lpstr>
      <vt:lpstr>PowerPoint Presentation</vt:lpstr>
      <vt:lpstr>1965-1970</vt:lpstr>
      <vt:lpstr>1970-1975</vt:lpstr>
      <vt:lpstr>1975-1980</vt:lpstr>
      <vt:lpstr>1980-1985</vt:lpstr>
      <vt:lpstr>PowerPoint Presentation</vt:lpstr>
      <vt:lpstr>1985-1990</vt:lpstr>
      <vt:lpstr>2000-2005</vt:lpstr>
      <vt:lpstr>International Space Station</vt:lpstr>
      <vt:lpstr>PowerPoint Presentation</vt:lpstr>
      <vt:lpstr>PowerPoint Presentation</vt:lpstr>
      <vt:lpstr>Cassini Space Probe</vt:lpstr>
      <vt:lpstr>Spirit Rover</vt:lpstr>
      <vt:lpstr>2010-2015</vt:lpstr>
      <vt:lpstr>Curiosity Rover</vt:lpstr>
      <vt:lpstr>Dawn Spacecraft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M. Bray</dc:creator>
  <cp:lastModifiedBy>Carrie M. Bray</cp:lastModifiedBy>
  <cp:revision>7</cp:revision>
  <dcterms:created xsi:type="dcterms:W3CDTF">2017-05-08T15:00:05Z</dcterms:created>
  <dcterms:modified xsi:type="dcterms:W3CDTF">2017-05-10T12:49:30Z</dcterms:modified>
</cp:coreProperties>
</file>