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9"/>
  </p:handoutMasterIdLst>
  <p:sldIdLst>
    <p:sldId id="256" r:id="rId2"/>
    <p:sldId id="257" r:id="rId3"/>
    <p:sldId id="269" r:id="rId4"/>
    <p:sldId id="271" r:id="rId5"/>
    <p:sldId id="272" r:id="rId6"/>
    <p:sldId id="268" r:id="rId7"/>
    <p:sldId id="258" r:id="rId8"/>
    <p:sldId id="259" r:id="rId9"/>
    <p:sldId id="260" r:id="rId10"/>
    <p:sldId id="273" r:id="rId11"/>
    <p:sldId id="264" r:id="rId12"/>
    <p:sldId id="265" r:id="rId13"/>
    <p:sldId id="266" r:id="rId14"/>
    <p:sldId id="267" r:id="rId15"/>
    <p:sldId id="263" r:id="rId16"/>
    <p:sldId id="261" r:id="rId17"/>
    <p:sldId id="274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433" autoAdjust="0"/>
    <p:restoredTop sz="86345" autoAdjust="0"/>
  </p:normalViewPr>
  <p:slideViewPr>
    <p:cSldViewPr>
      <p:cViewPr>
        <p:scale>
          <a:sx n="70" d="100"/>
          <a:sy n="70" d="100"/>
        </p:scale>
        <p:origin x="-450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40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8AB4314-2FA8-43FB-B30A-452A657178DC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6626F65-B30D-456B-BFD1-E4397EDF9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3032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D696B-73F1-47F4-B569-0233E55F1F3A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16C7D8C-2323-4952-BA5E-85D9E1B7EF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D696B-73F1-47F4-B569-0233E55F1F3A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7D8C-2323-4952-BA5E-85D9E1B7EF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D696B-73F1-47F4-B569-0233E55F1F3A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7D8C-2323-4952-BA5E-85D9E1B7EF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D696B-73F1-47F4-B569-0233E55F1F3A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7D8C-2323-4952-BA5E-85D9E1B7EF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D696B-73F1-47F4-B569-0233E55F1F3A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16C7D8C-2323-4952-BA5E-85D9E1B7EF4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D696B-73F1-47F4-B569-0233E55F1F3A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7D8C-2323-4952-BA5E-85D9E1B7EF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D696B-73F1-47F4-B569-0233E55F1F3A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7D8C-2323-4952-BA5E-85D9E1B7EF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D696B-73F1-47F4-B569-0233E55F1F3A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7D8C-2323-4952-BA5E-85D9E1B7EF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D696B-73F1-47F4-B569-0233E55F1F3A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7D8C-2323-4952-BA5E-85D9E1B7EF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D696B-73F1-47F4-B569-0233E55F1F3A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7D8C-2323-4952-BA5E-85D9E1B7EF4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D696B-73F1-47F4-B569-0233E55F1F3A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16C7D8C-2323-4952-BA5E-85D9E1B7EF4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834D696B-73F1-47F4-B569-0233E55F1F3A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A16C7D8C-2323-4952-BA5E-85D9E1B7EF4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Geologic Time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Ch. 30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91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geologic time: geologic time scal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76200"/>
            <a:ext cx="5029200" cy="6934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084144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Precambrian Era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0" dirty="0" smtClean="0"/>
              <a:t>4.6 Billion to 542 Million Years Ago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u="sng" dirty="0" smtClean="0"/>
              <a:t>88%</a:t>
            </a:r>
            <a:r>
              <a:rPr lang="en-US" sz="2800" b="0" dirty="0" smtClean="0"/>
              <a:t> of the Earth’s </a:t>
            </a:r>
            <a:r>
              <a:rPr lang="en-US" sz="2800" b="0" dirty="0" smtClean="0"/>
              <a:t>History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0" dirty="0"/>
              <a:t>D</a:t>
            </a:r>
            <a:r>
              <a:rPr lang="en-US" sz="2800" b="0" dirty="0" smtClean="0"/>
              <a:t>ivided </a:t>
            </a:r>
            <a:r>
              <a:rPr lang="en-US" sz="2800" b="0" dirty="0"/>
              <a:t>into three eras: the Hadean, the Archean and the Proterozoic. </a:t>
            </a: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0" dirty="0" smtClean="0"/>
              <a:t>Very </a:t>
            </a:r>
            <a:r>
              <a:rPr lang="en-US" sz="2800" u="sng" dirty="0" smtClean="0"/>
              <a:t>little</a:t>
            </a:r>
            <a:r>
              <a:rPr lang="en-US" sz="2800" b="0" dirty="0" smtClean="0"/>
              <a:t> is known because rock layers have been eroded and deformed by plate tectonics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0" dirty="0" smtClean="0"/>
              <a:t>Period during which the atmosphere </a:t>
            </a:r>
            <a:r>
              <a:rPr lang="en-US" sz="2800" u="sng" dirty="0" smtClean="0"/>
              <a:t>developed oxygen</a:t>
            </a:r>
            <a:r>
              <a:rPr lang="en-US" sz="2800" b="0" dirty="0" smtClean="0"/>
              <a:t> and </a:t>
            </a:r>
            <a:r>
              <a:rPr lang="en-US" sz="2800" b="0" dirty="0" smtClean="0"/>
              <a:t>as a result life </a:t>
            </a:r>
            <a:r>
              <a:rPr lang="en-US" sz="2800" b="0" dirty="0" smtClean="0"/>
              <a:t>originated.</a:t>
            </a:r>
            <a:endParaRPr lang="en-US" sz="2800" b="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i="1" u="sng" dirty="0" smtClean="0"/>
              <a:t>Single celled organisms - bacteria</a:t>
            </a:r>
            <a:endParaRPr lang="en-US" sz="2800" i="1" u="sng" dirty="0"/>
          </a:p>
        </p:txBody>
      </p:sp>
    </p:spTree>
    <p:extLst>
      <p:ext uri="{BB962C8B-B14F-4D97-AF65-F5344CB8AC3E}">
        <p14:creationId xmlns:p14="http://schemas.microsoft.com/office/powerpoint/2010/main" val="932141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Paleozoic Era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0" dirty="0" smtClean="0"/>
              <a:t>542 to 251 Million Years Ago (</a:t>
            </a:r>
            <a:r>
              <a:rPr lang="en-US" sz="2800" b="0" dirty="0" err="1" smtClean="0"/>
              <a:t>mya</a:t>
            </a:r>
            <a:r>
              <a:rPr lang="en-US" sz="2800" b="0" dirty="0" smtClean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800" b="0" dirty="0"/>
              <a:t>Includes six periods: Cambrian, Ordovician, Silurian, Devonian, </a:t>
            </a:r>
            <a:r>
              <a:rPr lang="en-US" altLang="en-US" sz="2800" b="0" dirty="0" smtClean="0"/>
              <a:t>Carboniferous (</a:t>
            </a:r>
            <a:r>
              <a:rPr lang="en-US" sz="2800" b="0" dirty="0"/>
              <a:t>Mississippian </a:t>
            </a:r>
            <a:r>
              <a:rPr lang="en-US" sz="2800" b="0" dirty="0"/>
              <a:t>&amp;</a:t>
            </a:r>
            <a:r>
              <a:rPr lang="en-US" sz="2800" b="0" dirty="0" smtClean="0"/>
              <a:t>Pennsylvanian Periods)</a:t>
            </a:r>
            <a:r>
              <a:rPr lang="en-US" altLang="en-US" sz="2800" b="0" dirty="0" smtClean="0"/>
              <a:t>, </a:t>
            </a:r>
            <a:r>
              <a:rPr lang="en-US" altLang="en-US" sz="2800" b="0" dirty="0"/>
              <a:t>and </a:t>
            </a:r>
            <a:r>
              <a:rPr lang="en-US" altLang="en-US" sz="2800" b="0" dirty="0" smtClean="0"/>
              <a:t>Permian.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u="sng" dirty="0" smtClean="0"/>
              <a:t>Cambrian Explosion</a:t>
            </a:r>
            <a:r>
              <a:rPr lang="en-US" sz="2800" dirty="0" smtClean="0"/>
              <a:t>: </a:t>
            </a:r>
            <a:r>
              <a:rPr lang="en-US" sz="2800" b="0" dirty="0" smtClean="0"/>
              <a:t>“Explosion” of </a:t>
            </a:r>
            <a:r>
              <a:rPr lang="en-US" sz="2800" u="sng" dirty="0" smtClean="0"/>
              <a:t>diversity</a:t>
            </a:r>
            <a:r>
              <a:rPr lang="en-US" sz="2800" b="0" dirty="0" smtClean="0"/>
              <a:t> that occurred very rapidly in the fossil record.</a:t>
            </a:r>
            <a:endParaRPr lang="en-US" sz="2800" b="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0" dirty="0" smtClean="0"/>
              <a:t>Continents went from separate to </a:t>
            </a:r>
            <a:r>
              <a:rPr lang="en-US" sz="2800" u="sng" dirty="0" smtClean="0"/>
              <a:t>Pangaea</a:t>
            </a:r>
            <a:r>
              <a:rPr lang="en-US" sz="2800" b="0" dirty="0" smtClean="0"/>
              <a:t> during this time </a:t>
            </a:r>
            <a:r>
              <a:rPr lang="en-US" sz="2800" b="0" dirty="0" smtClean="0"/>
              <a:t>period.</a:t>
            </a:r>
            <a:endParaRPr lang="en-US" sz="2800" b="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0" dirty="0" smtClean="0"/>
              <a:t>Far richer in plant and animal life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i="1" u="sng" dirty="0" smtClean="0"/>
              <a:t>Vertebrates such as fish</a:t>
            </a:r>
            <a:r>
              <a:rPr lang="en-US" sz="2800" dirty="0" smtClean="0"/>
              <a:t>, </a:t>
            </a:r>
            <a:r>
              <a:rPr lang="en-US" sz="2800" b="0" dirty="0" smtClean="0"/>
              <a:t>reptiles, and amphibians </a:t>
            </a:r>
            <a:r>
              <a:rPr lang="en-US" sz="2800" b="0" dirty="0" smtClean="0"/>
              <a:t>developed.</a:t>
            </a:r>
            <a:endParaRPr lang="en-US" sz="2800" b="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u="sng" dirty="0" smtClean="0"/>
              <a:t>90%</a:t>
            </a:r>
            <a:r>
              <a:rPr lang="en-US" sz="2800" dirty="0" smtClean="0"/>
              <a:t> </a:t>
            </a:r>
            <a:r>
              <a:rPr lang="en-US" sz="2800" b="0" dirty="0" smtClean="0"/>
              <a:t>of marine </a:t>
            </a:r>
            <a:r>
              <a:rPr lang="en-US" sz="2800" b="0" dirty="0" smtClean="0"/>
              <a:t>and </a:t>
            </a:r>
            <a:r>
              <a:rPr lang="en-US" sz="2800" u="sng" dirty="0" smtClean="0"/>
              <a:t>70%</a:t>
            </a:r>
            <a:r>
              <a:rPr lang="en-US" sz="2800" dirty="0" smtClean="0"/>
              <a:t> </a:t>
            </a:r>
            <a:r>
              <a:rPr lang="en-US" sz="2800" b="0" dirty="0" smtClean="0"/>
              <a:t>of land life died at end of </a:t>
            </a:r>
            <a:r>
              <a:rPr lang="en-US" sz="2800" b="0" dirty="0" smtClean="0"/>
              <a:t>era.</a:t>
            </a:r>
            <a:endParaRPr lang="en-US" sz="2800" b="0" dirty="0"/>
          </a:p>
        </p:txBody>
      </p:sp>
    </p:spTree>
    <p:extLst>
      <p:ext uri="{BB962C8B-B14F-4D97-AF65-F5344CB8AC3E}">
        <p14:creationId xmlns:p14="http://schemas.microsoft.com/office/powerpoint/2010/main" val="9684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Mesozoic Era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0" dirty="0" smtClean="0"/>
              <a:t>251 to 65.5 million years </a:t>
            </a:r>
            <a:r>
              <a:rPr lang="en-US" sz="2800" b="0" dirty="0" smtClean="0"/>
              <a:t>ago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800" b="0" dirty="0"/>
              <a:t>Divided into three periods: Triassic, Jurassic, and </a:t>
            </a:r>
            <a:r>
              <a:rPr lang="en-US" altLang="en-US" sz="2800" b="0" dirty="0" smtClean="0"/>
              <a:t>Cretaceous.</a:t>
            </a:r>
            <a:endParaRPr lang="en-US" sz="2800" b="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0" dirty="0" smtClean="0"/>
              <a:t>Continents begin to drift </a:t>
            </a:r>
            <a:r>
              <a:rPr lang="en-US" sz="2800" b="0" dirty="0" smtClean="0"/>
              <a:t>apart.</a:t>
            </a:r>
            <a:endParaRPr lang="en-US" sz="2800" b="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“</a:t>
            </a:r>
            <a:r>
              <a:rPr lang="en-US" sz="2800" i="1" u="sng" dirty="0" smtClean="0"/>
              <a:t>Age of Reptiles</a:t>
            </a:r>
            <a:r>
              <a:rPr lang="en-US" sz="2800" dirty="0" smtClean="0"/>
              <a:t>”, </a:t>
            </a:r>
            <a:r>
              <a:rPr lang="en-US" sz="2800" b="0" dirty="0" smtClean="0"/>
              <a:t>including dinosaurs</a:t>
            </a:r>
            <a:r>
              <a:rPr lang="en-US" sz="2800" dirty="0" smtClean="0"/>
              <a:t> </a:t>
            </a:r>
            <a:r>
              <a:rPr lang="en-US" sz="2800" b="0" dirty="0" smtClean="0"/>
              <a:t>(</a:t>
            </a:r>
            <a:r>
              <a:rPr lang="en-US" sz="2800" b="0" i="1" dirty="0" smtClean="0"/>
              <a:t>HUMANS AND DINOSAURS </a:t>
            </a:r>
            <a:r>
              <a:rPr lang="en-US" sz="2800" i="1" u="sng" dirty="0" smtClean="0"/>
              <a:t>DID NOT</a:t>
            </a:r>
            <a:r>
              <a:rPr lang="en-US" sz="2800" b="0" i="1" dirty="0" smtClean="0"/>
              <a:t> LIVE AT THE SAME TIME!!)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0" dirty="0" smtClean="0"/>
              <a:t>Mass </a:t>
            </a:r>
            <a:r>
              <a:rPr lang="en-US" sz="2800" u="sng" dirty="0" smtClean="0"/>
              <a:t>extinction</a:t>
            </a:r>
            <a:r>
              <a:rPr lang="en-US" sz="2800" b="0" dirty="0" smtClean="0"/>
              <a:t> at end, possibly by an </a:t>
            </a:r>
            <a:r>
              <a:rPr lang="en-US" sz="2800" u="sng" dirty="0" smtClean="0"/>
              <a:t>asteroid impact</a:t>
            </a:r>
            <a:r>
              <a:rPr lang="en-US" sz="2800" b="0" dirty="0" smtClean="0"/>
              <a:t> </a:t>
            </a:r>
            <a:r>
              <a:rPr lang="en-US" sz="2800" b="0" dirty="0" smtClean="0"/>
              <a:t>about </a:t>
            </a:r>
            <a:r>
              <a:rPr lang="en-US" sz="2800" b="0" dirty="0"/>
              <a:t>65 million years </a:t>
            </a:r>
            <a:r>
              <a:rPr lang="en-US" sz="2800" b="0" dirty="0" smtClean="0"/>
              <a:t>ago.</a:t>
            </a:r>
            <a:endParaRPr lang="en-US" sz="2800" b="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0" dirty="0" smtClean="0"/>
              <a:t>Flowering plants begin to </a:t>
            </a:r>
            <a:r>
              <a:rPr lang="en-US" sz="2800" b="0" dirty="0" smtClean="0"/>
              <a:t>develop.</a:t>
            </a:r>
            <a:endParaRPr lang="en-US" sz="2800" b="0" dirty="0"/>
          </a:p>
        </p:txBody>
      </p:sp>
    </p:spTree>
    <p:extLst>
      <p:ext uri="{BB962C8B-B14F-4D97-AF65-F5344CB8AC3E}">
        <p14:creationId xmlns:p14="http://schemas.microsoft.com/office/powerpoint/2010/main" val="3773756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Cenozoic Era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0" dirty="0" smtClean="0"/>
              <a:t>65.5 million years ago to </a:t>
            </a:r>
            <a:r>
              <a:rPr lang="en-US" sz="2800" b="0" dirty="0" smtClean="0"/>
              <a:t>Present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0" dirty="0" smtClean="0"/>
              <a:t>Divided </a:t>
            </a:r>
            <a:r>
              <a:rPr lang="en-US" sz="2800" b="0" dirty="0"/>
              <a:t>into three periods: the </a:t>
            </a:r>
            <a:r>
              <a:rPr lang="en-US" sz="2800" b="0" i="1" dirty="0"/>
              <a:t>Paleogene, Neogene, and </a:t>
            </a:r>
            <a:r>
              <a:rPr lang="en-US" sz="2800" b="0" i="1" dirty="0" err="1" smtClean="0"/>
              <a:t>Quarternary</a:t>
            </a:r>
            <a:r>
              <a:rPr lang="en-US" sz="2800" b="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0" dirty="0" smtClean="0"/>
              <a:t>Warm and humid climate.</a:t>
            </a:r>
            <a:endParaRPr lang="en-US" sz="28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0" dirty="0" smtClean="0"/>
              <a:t>Temperatures decreased.</a:t>
            </a:r>
            <a:endParaRPr lang="en-US" sz="2800" b="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“</a:t>
            </a:r>
            <a:r>
              <a:rPr lang="en-US" sz="2800" i="1" u="sng" dirty="0" smtClean="0"/>
              <a:t>Age of Mammals</a:t>
            </a:r>
            <a:r>
              <a:rPr lang="en-US" sz="2800" dirty="0" smtClean="0"/>
              <a:t>”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0" dirty="0" smtClean="0"/>
              <a:t>Fossils of first humanoids began to </a:t>
            </a:r>
            <a:r>
              <a:rPr lang="en-US" sz="2800" b="0" dirty="0" smtClean="0"/>
              <a:t>develop.</a:t>
            </a:r>
            <a:endParaRPr lang="en-US" sz="2800" b="0" dirty="0"/>
          </a:p>
        </p:txBody>
      </p:sp>
    </p:spTree>
    <p:extLst>
      <p:ext uri="{BB962C8B-B14F-4D97-AF65-F5344CB8AC3E}">
        <p14:creationId xmlns:p14="http://schemas.microsoft.com/office/powerpoint/2010/main" val="171705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 of the Earth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4.6 Billion Years Old</a:t>
            </a:r>
            <a:endParaRPr lang="en-US" u="sng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286000"/>
            <a:ext cx="56896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542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Eras &amp; Periods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524000"/>
            <a:ext cx="7315200" cy="48907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672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Eras &amp; Periods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geostair.gif (7608 bytes)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905000"/>
            <a:ext cx="5410200" cy="47028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13517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Geologic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0" dirty="0" smtClean="0"/>
              <a:t>Determined by major </a:t>
            </a:r>
            <a:r>
              <a:rPr lang="en-US" sz="3200" b="0" u="sng" dirty="0" smtClean="0"/>
              <a:t>characteristics</a:t>
            </a:r>
            <a:r>
              <a:rPr lang="en-US" sz="3200" b="0" dirty="0" smtClean="0"/>
              <a:t> in the Earth’s surface, climate, and types of organisms.</a:t>
            </a:r>
          </a:p>
        </p:txBody>
      </p:sp>
    </p:spTree>
    <p:extLst>
      <p:ext uri="{BB962C8B-B14F-4D97-AF65-F5344CB8AC3E}">
        <p14:creationId xmlns:p14="http://schemas.microsoft.com/office/powerpoint/2010/main" val="1488647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Geologic Time Scale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0" dirty="0" smtClean="0"/>
              <a:t>Summary of the major events in Earth’s past that are preserved in the fossil record.</a:t>
            </a:r>
          </a:p>
          <a:p>
            <a:r>
              <a:rPr lang="en-US" sz="3200" u="sng" dirty="0" smtClean="0"/>
              <a:t>Index </a:t>
            </a:r>
            <a:r>
              <a:rPr lang="en-US" sz="3200" u="sng" dirty="0"/>
              <a:t>Fossils </a:t>
            </a:r>
            <a:r>
              <a:rPr lang="en-US" sz="3200" dirty="0"/>
              <a:t>- </a:t>
            </a:r>
            <a:r>
              <a:rPr lang="en-US" sz="3200" b="0" dirty="0"/>
              <a:t>a fossil that is useful for dating and correlating the strata in which it is found</a:t>
            </a:r>
            <a:r>
              <a:rPr lang="en-US" sz="3200" b="0" dirty="0" smtClean="0"/>
              <a:t>.  This is used in </a:t>
            </a:r>
            <a:r>
              <a:rPr lang="en-US" sz="3200" b="0" u="sng" dirty="0" smtClean="0"/>
              <a:t>RELATIVE DATING</a:t>
            </a:r>
            <a:r>
              <a:rPr lang="en-US" sz="3200" b="0" dirty="0" smtClean="0"/>
              <a:t>.</a:t>
            </a:r>
            <a:endParaRPr lang="en-US" sz="3200" b="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523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Geologic Time Scale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0" dirty="0" smtClean="0"/>
              <a:t>By studying fossil record/index fossils, scientists have come up with the </a:t>
            </a:r>
            <a:r>
              <a:rPr lang="en-US" sz="3200" u="sng" dirty="0"/>
              <a:t>T</a:t>
            </a:r>
            <a:r>
              <a:rPr lang="en-US" sz="3200" u="sng" dirty="0" smtClean="0"/>
              <a:t>heory </a:t>
            </a:r>
            <a:r>
              <a:rPr lang="en-US" sz="3200" u="sng" dirty="0" smtClean="0"/>
              <a:t>of Evolution</a:t>
            </a:r>
            <a:r>
              <a:rPr lang="en-US" sz="3200" b="0" dirty="0" smtClean="0"/>
              <a:t> which states that there is a gradual change in living things over long periods of time.</a:t>
            </a:r>
            <a:endParaRPr lang="en-US" sz="3200" b="0" dirty="0"/>
          </a:p>
        </p:txBody>
      </p:sp>
    </p:spTree>
    <p:extLst>
      <p:ext uri="{BB962C8B-B14F-4D97-AF65-F5344CB8AC3E}">
        <p14:creationId xmlns:p14="http://schemas.microsoft.com/office/powerpoint/2010/main" val="2025797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Geologic Time Scale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b="0" dirty="0" smtClean="0"/>
              <a:t>The geologic time scale is broken down into  larger and smaller “chunks” of time:</a:t>
            </a:r>
          </a:p>
          <a:p>
            <a:r>
              <a:rPr lang="en-US" sz="3200" b="0" dirty="0" smtClean="0"/>
              <a:t>Eons</a:t>
            </a:r>
          </a:p>
          <a:p>
            <a:r>
              <a:rPr lang="en-US" sz="3200" b="0" dirty="0" smtClean="0"/>
              <a:t>Eras</a:t>
            </a:r>
          </a:p>
          <a:p>
            <a:r>
              <a:rPr lang="en-US" sz="3200" b="0" dirty="0" smtClean="0"/>
              <a:t>Periods</a:t>
            </a:r>
          </a:p>
          <a:p>
            <a:r>
              <a:rPr lang="en-US" sz="3200" b="0" dirty="0" smtClean="0"/>
              <a:t>Epochs</a:t>
            </a:r>
          </a:p>
          <a:p>
            <a:r>
              <a:rPr lang="en-US" sz="3200" b="0" dirty="0" smtClean="0"/>
              <a:t> </a:t>
            </a:r>
            <a:endParaRPr lang="en-US" sz="3200" b="0" dirty="0"/>
          </a:p>
        </p:txBody>
      </p:sp>
    </p:spTree>
    <p:extLst>
      <p:ext uri="{BB962C8B-B14F-4D97-AF65-F5344CB8AC3E}">
        <p14:creationId xmlns:p14="http://schemas.microsoft.com/office/powerpoint/2010/main" val="4008745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Eon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Largest/longest segment of geologic time.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0265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Era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unit of geologic time that contains two or more periods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04216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Period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unit of geologic time that is </a:t>
            </a:r>
            <a:r>
              <a:rPr lang="en-US" sz="3200" u="sng" dirty="0" smtClean="0"/>
              <a:t>longer</a:t>
            </a:r>
            <a:r>
              <a:rPr lang="en-US" sz="3200" dirty="0" smtClean="0"/>
              <a:t> than an epoch, but </a:t>
            </a:r>
            <a:r>
              <a:rPr lang="en-US" sz="3200" u="sng" dirty="0" smtClean="0"/>
              <a:t>shorter</a:t>
            </a:r>
            <a:r>
              <a:rPr lang="en-US" sz="3200" dirty="0" smtClean="0"/>
              <a:t> than an </a:t>
            </a:r>
            <a:r>
              <a:rPr lang="en-US" sz="3200" dirty="0" smtClean="0"/>
              <a:t>era.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5625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Epoch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unit of geologic time that is longer than an age but shorter than a period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9188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1612</TotalTime>
  <Words>439</Words>
  <Application>Microsoft Office PowerPoint</Application>
  <PresentationFormat>On-screen Show (4:3)</PresentationFormat>
  <Paragraphs>57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Essential</vt:lpstr>
      <vt:lpstr>Geologic Time</vt:lpstr>
      <vt:lpstr>Geologic History</vt:lpstr>
      <vt:lpstr>Geologic Time Scale</vt:lpstr>
      <vt:lpstr>Geologic Time Scale</vt:lpstr>
      <vt:lpstr>Geologic Time Scale</vt:lpstr>
      <vt:lpstr>Eon:</vt:lpstr>
      <vt:lpstr>Era:</vt:lpstr>
      <vt:lpstr>Period:</vt:lpstr>
      <vt:lpstr>Epoch:</vt:lpstr>
      <vt:lpstr>PowerPoint Presentation</vt:lpstr>
      <vt:lpstr>Precambrian Era:</vt:lpstr>
      <vt:lpstr>Paleozoic Era:</vt:lpstr>
      <vt:lpstr>Mesozoic Era:</vt:lpstr>
      <vt:lpstr>Cenozoic Era:</vt:lpstr>
      <vt:lpstr>Age of the Earth</vt:lpstr>
      <vt:lpstr>Eras &amp; Periods</vt:lpstr>
      <vt:lpstr>Eras &amp; Periods</vt:lpstr>
    </vt:vector>
  </TitlesOfParts>
  <Company>Howard County Public School System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Geologic Time</dc:title>
  <dc:creator>.</dc:creator>
  <cp:lastModifiedBy>Carrie M. Bray</cp:lastModifiedBy>
  <cp:revision>20</cp:revision>
  <cp:lastPrinted>2017-05-12T12:33:34Z</cp:lastPrinted>
  <dcterms:created xsi:type="dcterms:W3CDTF">2012-01-03T12:32:59Z</dcterms:created>
  <dcterms:modified xsi:type="dcterms:W3CDTF">2017-12-12T16:04:40Z</dcterms:modified>
</cp:coreProperties>
</file>