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3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84B09-86FA-4348-9868-702E0854E66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E66A-9C13-44FB-889F-1FBD69260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7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Parts of an earthquake:</a:t>
            </a:r>
            <a:endParaRPr lang="en-US" u="sng" dirty="0"/>
          </a:p>
        </p:txBody>
      </p:sp>
      <p:pic>
        <p:nvPicPr>
          <p:cNvPr id="4" name="Content Placeholder 3" descr="http://cse.ssl.berkeley.edu/img/earthquakes/Epicenter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820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2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Types of Seismic Waves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PRIMARY WAVES</a:t>
            </a:r>
            <a:r>
              <a:rPr lang="en-US" dirty="0" smtClean="0"/>
              <a:t> – arrive first, can travel through any material.</a:t>
            </a:r>
          </a:p>
        </p:txBody>
      </p:sp>
      <p:pic>
        <p:nvPicPr>
          <p:cNvPr id="4" name="Picture 3" descr="https://allanawheeler.files.wordpress.com/2011/05/semic-wave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80" b="67767"/>
          <a:stretch/>
        </p:blipFill>
        <p:spPr bwMode="auto">
          <a:xfrm>
            <a:off x="152400" y="2819400"/>
            <a:ext cx="8880764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2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Types of Seismic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SECONDARY WAVES</a:t>
            </a:r>
            <a:r>
              <a:rPr lang="en-US" dirty="0" smtClean="0"/>
              <a:t> – arrive second, can travel through solids.</a:t>
            </a:r>
            <a:endParaRPr lang="en-US" dirty="0"/>
          </a:p>
        </p:txBody>
      </p:sp>
      <p:pic>
        <p:nvPicPr>
          <p:cNvPr id="4" name="Picture 3" descr="https://allanawheeler.files.wordpress.com/2011/05/semic-wave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0" b="36893"/>
          <a:stretch/>
        </p:blipFill>
        <p:spPr bwMode="auto">
          <a:xfrm>
            <a:off x="304800" y="3429000"/>
            <a:ext cx="8038465" cy="1476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51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Types of Seismic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SURFACE WAVES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000" i="1" dirty="0" smtClean="0"/>
              <a:t>L WAVES					RAYLEIGH WAVES</a:t>
            </a:r>
            <a:r>
              <a:rPr lang="en-US" dirty="0" smtClean="0"/>
              <a:t> </a:t>
            </a:r>
            <a:endParaRPr lang="en-US" i="1" dirty="0"/>
          </a:p>
        </p:txBody>
      </p:sp>
      <p:pic>
        <p:nvPicPr>
          <p:cNvPr id="4" name="Picture 3" descr="https://allanawheeler.files.wordpress.com/2011/05/semic-wave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63495" r="10643" b="3300"/>
          <a:stretch/>
        </p:blipFill>
        <p:spPr bwMode="auto">
          <a:xfrm>
            <a:off x="20782" y="2417618"/>
            <a:ext cx="89154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90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Seismograph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that detects and records waves produced by earthquakes.</a:t>
            </a:r>
            <a:endParaRPr lang="en-US" dirty="0"/>
          </a:p>
        </p:txBody>
      </p:sp>
      <p:pic>
        <p:nvPicPr>
          <p:cNvPr id="4" name="Picture 3" descr="http://instruct.uwo.ca/earth-sci/240a/D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8618"/>
            <a:ext cx="6162675" cy="369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15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Seismogram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62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Earthquakes</vt:lpstr>
      <vt:lpstr>Parts of an earthquake:</vt:lpstr>
      <vt:lpstr>Types of Seismic Waves</vt:lpstr>
      <vt:lpstr>Types of Seismic Waves</vt:lpstr>
      <vt:lpstr>Types of Seismic Waves</vt:lpstr>
      <vt:lpstr>Seismograph:</vt:lpstr>
      <vt:lpstr>Seismogram: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Carrie M. Bray</dc:creator>
  <cp:lastModifiedBy>Carrie M. Bray</cp:lastModifiedBy>
  <cp:revision>2</cp:revision>
  <dcterms:created xsi:type="dcterms:W3CDTF">2017-10-30T17:49:50Z</dcterms:created>
  <dcterms:modified xsi:type="dcterms:W3CDTF">2017-10-30T18:16:25Z</dcterms:modified>
</cp:coreProperties>
</file>