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65" r:id="rId4"/>
    <p:sldId id="260" r:id="rId5"/>
    <p:sldId id="257" r:id="rId6"/>
    <p:sldId id="258" r:id="rId7"/>
    <p:sldId id="263" r:id="rId8"/>
    <p:sldId id="262" r:id="rId9"/>
    <p:sldId id="259" r:id="rId10"/>
    <p:sldId id="261" r:id="rId11"/>
    <p:sldId id="264" r:id="rId12"/>
    <p:sldId id="278" r:id="rId13"/>
    <p:sldId id="269" r:id="rId14"/>
    <p:sldId id="268" r:id="rId15"/>
    <p:sldId id="266" r:id="rId16"/>
    <p:sldId id="276" r:id="rId17"/>
    <p:sldId id="277" r:id="rId18"/>
    <p:sldId id="267" r:id="rId19"/>
    <p:sldId id="270" r:id="rId20"/>
    <p:sldId id="273" r:id="rId21"/>
    <p:sldId id="272" r:id="rId22"/>
    <p:sldId id="271" r:id="rId23"/>
    <p:sldId id="275" r:id="rId24"/>
    <p:sldId id="274" r:id="rId25"/>
    <p:sldId id="280" r:id="rId26"/>
    <p:sldId id="283" r:id="rId27"/>
    <p:sldId id="279" r:id="rId28"/>
    <p:sldId id="281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5F15-8FD1-47A0-8F6E-E04CEE53E3A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C20-ABB7-46B8-A05B-C10E9AE8A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08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5F15-8FD1-47A0-8F6E-E04CEE53E3A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C20-ABB7-46B8-A05B-C10E9AE8A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9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5F15-8FD1-47A0-8F6E-E04CEE53E3A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C20-ABB7-46B8-A05B-C10E9AE8A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92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5F15-8FD1-47A0-8F6E-E04CEE53E3A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C20-ABB7-46B8-A05B-C10E9AE8A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8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5F15-8FD1-47A0-8F6E-E04CEE53E3A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C20-ABB7-46B8-A05B-C10E9AE8A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08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5F15-8FD1-47A0-8F6E-E04CEE53E3A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C20-ABB7-46B8-A05B-C10E9AE8A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12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5F15-8FD1-47A0-8F6E-E04CEE53E3A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C20-ABB7-46B8-A05B-C10E9AE8A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5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5F15-8FD1-47A0-8F6E-E04CEE53E3A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C20-ABB7-46B8-A05B-C10E9AE8A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6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5F15-8FD1-47A0-8F6E-E04CEE53E3A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C20-ABB7-46B8-A05B-C10E9AE8A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5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5F15-8FD1-47A0-8F6E-E04CEE53E3A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C20-ABB7-46B8-A05B-C10E9AE8A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0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95F15-8FD1-47A0-8F6E-E04CEE53E3A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29C20-ABB7-46B8-A05B-C10E9AE8A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3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95F15-8FD1-47A0-8F6E-E04CEE53E3AA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29C20-ABB7-46B8-A05B-C10E9AE8A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51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Rock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Basalt</a:t>
            </a:r>
            <a:endParaRPr lang="en-US" dirty="0"/>
          </a:p>
        </p:txBody>
      </p:sp>
      <p:pic>
        <p:nvPicPr>
          <p:cNvPr id="5122" name="Picture 2" descr="Image result for basa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19200"/>
            <a:ext cx="711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04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Sedimentary Rocks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Rock Salt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Image result for rock sa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67925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9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 Coquina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coqu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458200" cy="431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6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10. Shale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Image result for sh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50626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22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 Conglomerate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conglome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0531"/>
            <a:ext cx="719666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3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2460"/>
            <a:ext cx="6248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12. Limestone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13. Breccia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Image result for brec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901132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0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 Sandstone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Image result for sandst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8580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0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Metamorphic Rocks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r="1888" b="3736"/>
          <a:stretch/>
        </p:blipFill>
        <p:spPr>
          <a:xfrm rot="5400000">
            <a:off x="1250523" y="959276"/>
            <a:ext cx="6033353" cy="4572000"/>
          </a:xfrm>
        </p:spPr>
      </p:pic>
    </p:spTree>
    <p:extLst>
      <p:ext uri="{BB962C8B-B14F-4D97-AF65-F5344CB8AC3E}">
        <p14:creationId xmlns:p14="http://schemas.microsoft.com/office/powerpoint/2010/main" val="11445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15. Gneiss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result for gne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90449"/>
            <a:ext cx="668655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57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 Schist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sch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82087"/>
            <a:ext cx="843784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6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17. Slate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Image result for sl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104712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05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18. Marble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marble 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18226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4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19. Quartzite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quartz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01039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68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Back of paper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599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r="2287" b="1569"/>
          <a:stretch/>
        </p:blipFill>
        <p:spPr>
          <a:xfrm rot="5400000">
            <a:off x="1236486" y="820914"/>
            <a:ext cx="6324600" cy="4987572"/>
          </a:xfrm>
        </p:spPr>
      </p:pic>
    </p:spTree>
    <p:extLst>
      <p:ext uri="{BB962C8B-B14F-4D97-AF65-F5344CB8AC3E}">
        <p14:creationId xmlns:p14="http://schemas.microsoft.com/office/powerpoint/2010/main" val="2763351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IGNEOUS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INTRUSIVE – large crystals (coarse-grained)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INTRUSIVE –    “	   “		“	“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INTRUSIVE –    “</a:t>
            </a: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   “</a:t>
            </a:r>
            <a:r>
              <a:rPr lang="en-US" dirty="0">
                <a:solidFill>
                  <a:schemeClr val="tx2"/>
                </a:solidFill>
              </a:rPr>
              <a:t>		“	“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EXTRUSIVE – no crystals (glassy)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EXTRUSIVE – gas bubbles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EXTRUSIVE – small crystals (fine-grained)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EXTRUSIVE -    “</a:t>
            </a: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dirty="0" smtClean="0">
                <a:solidFill>
                  <a:schemeClr val="tx2"/>
                </a:solidFill>
              </a:rPr>
              <a:t>   “</a:t>
            </a:r>
            <a:r>
              <a:rPr lang="en-US" dirty="0">
                <a:solidFill>
                  <a:schemeClr val="tx2"/>
                </a:solidFill>
              </a:rPr>
              <a:t>		“	</a:t>
            </a:r>
            <a:r>
              <a:rPr lang="en-US" dirty="0" smtClean="0">
                <a:solidFill>
                  <a:schemeClr val="tx2"/>
                </a:solidFill>
              </a:rPr>
              <a:t>“</a:t>
            </a:r>
          </a:p>
          <a:p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>
            <a:off x="228600" y="1524000"/>
            <a:ext cx="381000" cy="41148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19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SEDIMENTARY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8"/>
            </a:pPr>
            <a:r>
              <a:rPr lang="en-US" dirty="0" smtClean="0">
                <a:solidFill>
                  <a:srgbClr val="FF0000"/>
                </a:solidFill>
              </a:rPr>
              <a:t>Chemical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>
                <a:solidFill>
                  <a:srgbClr val="FF0000"/>
                </a:solidFill>
              </a:rPr>
              <a:t>Organic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>
                <a:solidFill>
                  <a:srgbClr val="FF0000"/>
                </a:solidFill>
              </a:rPr>
              <a:t>Clastic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>
                <a:solidFill>
                  <a:srgbClr val="FF0000"/>
                </a:solidFill>
              </a:rPr>
              <a:t>Clastic – rounded pebbles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>
                <a:solidFill>
                  <a:srgbClr val="FF0000"/>
                </a:solidFill>
              </a:rPr>
              <a:t>Chemical or Organic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>
                <a:solidFill>
                  <a:srgbClr val="FF0000"/>
                </a:solidFill>
              </a:rPr>
              <a:t>Clastic – angular sediments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dirty="0" smtClean="0">
                <a:solidFill>
                  <a:srgbClr val="FF0000"/>
                </a:solidFill>
              </a:rPr>
              <a:t>Clastic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28600" y="1524000"/>
            <a:ext cx="381000" cy="41148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79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METAMORPHIC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15"/>
            </a:pPr>
            <a:r>
              <a:rPr lang="en-US" dirty="0" smtClean="0">
                <a:solidFill>
                  <a:srgbClr val="00B050"/>
                </a:solidFill>
              </a:rPr>
              <a:t>Foliated (bands)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dirty="0" smtClean="0">
                <a:solidFill>
                  <a:srgbClr val="00B050"/>
                </a:solidFill>
              </a:rPr>
              <a:t>Foliated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dirty="0" smtClean="0">
                <a:solidFill>
                  <a:srgbClr val="00B050"/>
                </a:solidFill>
              </a:rPr>
              <a:t>Foliated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dirty="0" smtClean="0">
                <a:solidFill>
                  <a:srgbClr val="00B050"/>
                </a:solidFill>
              </a:rPr>
              <a:t>Non-foliated (reacts to acid – contains calcite)</a:t>
            </a:r>
          </a:p>
          <a:p>
            <a:pPr marL="514350" indent="-514350">
              <a:buFont typeface="+mj-lt"/>
              <a:buAutoNum type="arabicPeriod" startAt="15"/>
            </a:pPr>
            <a:r>
              <a:rPr lang="en-US" dirty="0" smtClean="0">
                <a:solidFill>
                  <a:srgbClr val="00B050"/>
                </a:solidFill>
              </a:rPr>
              <a:t>Non-foliated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28600" y="1524000"/>
            <a:ext cx="381000" cy="304800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Igneous Rocks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0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Granite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ran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6629400" cy="505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7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Diorite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dior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600257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6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Gabbro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gab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7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Obsidian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obsi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162800" cy="537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69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Pumice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pum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616549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4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Rhyolite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rhyol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94179"/>
            <a:ext cx="751839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71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1264</TotalTime>
  <Words>114</Words>
  <Application>Microsoft Office PowerPoint</Application>
  <PresentationFormat>On-screen Show (4:3)</PresentationFormat>
  <Paragraphs>46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Rock Examples</vt:lpstr>
      <vt:lpstr>PowerPoint Presentation</vt:lpstr>
      <vt:lpstr>Igneous Rocks</vt:lpstr>
      <vt:lpstr>1. Granite </vt:lpstr>
      <vt:lpstr>2. Diorite</vt:lpstr>
      <vt:lpstr>3. Gabbro</vt:lpstr>
      <vt:lpstr>4. Obsidian</vt:lpstr>
      <vt:lpstr>5. Pumice</vt:lpstr>
      <vt:lpstr>6. Rhyolite</vt:lpstr>
      <vt:lpstr>7. Basalt</vt:lpstr>
      <vt:lpstr>Sedimentary Rocks</vt:lpstr>
      <vt:lpstr>8. Rock Salt</vt:lpstr>
      <vt:lpstr>9. Coquina</vt:lpstr>
      <vt:lpstr>10. Shale</vt:lpstr>
      <vt:lpstr>11. Conglomerate</vt:lpstr>
      <vt:lpstr>12. Limestone</vt:lpstr>
      <vt:lpstr>13. Breccia</vt:lpstr>
      <vt:lpstr>14. Sandstone</vt:lpstr>
      <vt:lpstr>Metamorphic Rocks</vt:lpstr>
      <vt:lpstr>15. Gneiss</vt:lpstr>
      <vt:lpstr>16. Schist</vt:lpstr>
      <vt:lpstr>17. Slate</vt:lpstr>
      <vt:lpstr>18. Marble</vt:lpstr>
      <vt:lpstr>19. Quartzite</vt:lpstr>
      <vt:lpstr>On Back of paper</vt:lpstr>
      <vt:lpstr>PowerPoint Presentation</vt:lpstr>
      <vt:lpstr>IGNEOUS</vt:lpstr>
      <vt:lpstr>SEDIMENTARY</vt:lpstr>
      <vt:lpstr>METAMORPHIC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</dc:title>
  <dc:creator>Administratr</dc:creator>
  <cp:lastModifiedBy>Carrie M. Bray</cp:lastModifiedBy>
  <cp:revision>15</cp:revision>
  <dcterms:created xsi:type="dcterms:W3CDTF">2016-10-10T17:34:17Z</dcterms:created>
  <dcterms:modified xsi:type="dcterms:W3CDTF">2018-03-15T16:42:34Z</dcterms:modified>
</cp:coreProperties>
</file>