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69" r:id="rId4"/>
    <p:sldId id="270" r:id="rId5"/>
    <p:sldId id="276" r:id="rId6"/>
    <p:sldId id="271" r:id="rId7"/>
    <p:sldId id="272" r:id="rId8"/>
    <p:sldId id="263" r:id="rId9"/>
    <p:sldId id="275" r:id="rId10"/>
    <p:sldId id="265" r:id="rId11"/>
    <p:sldId id="266" r:id="rId12"/>
    <p:sldId id="267" r:id="rId13"/>
    <p:sldId id="264" r:id="rId14"/>
    <p:sldId id="261" r:id="rId15"/>
    <p:sldId id="257" r:id="rId16"/>
    <p:sldId id="259" r:id="rId17"/>
    <p:sldId id="26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02AC9-3B97-4599-83D7-FDBC1E72CB0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A02D7-3BED-4C63-91CF-CF49FE5A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02D7-3BED-4C63-91CF-CF49FE5A6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5E4261-2972-4FCE-9CE5-8C1FA0002BC4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95C24E8-DC01-413C-BC2F-E68BAB685A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1" y="2708476"/>
            <a:ext cx="3733800" cy="170216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NATURAL RESOURCES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/>
          </a:bodyPr>
          <a:lstStyle/>
          <a:p>
            <a:r>
              <a:rPr lang="en-US" u="sng" dirty="0"/>
              <a:t>R</a:t>
            </a:r>
            <a:r>
              <a:rPr lang="en-US" u="sng" dirty="0" smtClean="0"/>
              <a:t>ock (fossil fuel) inside earth</a:t>
            </a:r>
            <a:r>
              <a:rPr lang="en-US" dirty="0" smtClean="0"/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Advantages: </a:t>
            </a:r>
            <a:r>
              <a:rPr lang="en-US" u="sng" dirty="0" smtClean="0"/>
              <a:t>cheap, found many places, easily transported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Disadvantages: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non-renewable,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/>
              <a:t>causes air </a:t>
            </a:r>
            <a:r>
              <a:rPr lang="en-US" u="sng" dirty="0" smtClean="0"/>
              <a:t>pollution (greenhouse gases)</a:t>
            </a:r>
            <a:r>
              <a:rPr lang="en-US" dirty="0" smtClean="0"/>
              <a:t>, </a:t>
            </a:r>
            <a:r>
              <a:rPr lang="en-US" dirty="0" smtClean="0"/>
              <a:t>(global warming, acid rain) strip mining is harmful to the environment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5" t="26795" r="48374" b="44995"/>
          <a:stretch/>
        </p:blipFill>
        <p:spPr bwMode="auto">
          <a:xfrm>
            <a:off x="5334000" y="0"/>
            <a:ext cx="2524167" cy="22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0" t="18345" r="32229" b="36736"/>
          <a:stretch/>
        </p:blipFill>
        <p:spPr bwMode="auto">
          <a:xfrm>
            <a:off x="7239000" y="304800"/>
            <a:ext cx="1640114" cy="35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Oil/</a:t>
            </a:r>
            <a:r>
              <a:rPr lang="en-US" u="sng" dirty="0" smtClean="0"/>
              <a:t>Petroleum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/>
          </a:bodyPr>
          <a:lstStyle/>
          <a:p>
            <a:r>
              <a:rPr lang="en-US" u="sng" dirty="0" smtClean="0"/>
              <a:t>Black liquid</a:t>
            </a:r>
            <a:r>
              <a:rPr lang="en-US" u="sng" dirty="0"/>
              <a:t> </a:t>
            </a:r>
            <a:r>
              <a:rPr lang="en-US" u="sng" dirty="0" smtClean="0"/>
              <a:t>inside earth (fossil fuel)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smtClean="0"/>
              <a:t>Drill wells into oil bearing rock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Advantages:</a:t>
            </a:r>
            <a:r>
              <a:rPr lang="en-US" dirty="0" smtClean="0"/>
              <a:t> </a:t>
            </a:r>
            <a:r>
              <a:rPr lang="en-US" u="sng" dirty="0" smtClean="0"/>
              <a:t>cheap, found many places, can be </a:t>
            </a:r>
            <a:r>
              <a:rPr lang="en-US" u="sng" dirty="0" smtClean="0"/>
              <a:t>transported</a:t>
            </a:r>
            <a:r>
              <a:rPr lang="en-US" u="sng" dirty="0" smtClean="0"/>
              <a:t>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Disadvantages: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non-renewable, </a:t>
            </a:r>
            <a:r>
              <a:rPr lang="en-US" u="sng" dirty="0" smtClean="0"/>
              <a:t>air pollution when </a:t>
            </a:r>
            <a:r>
              <a:rPr lang="en-US" u="sng" dirty="0" smtClean="0"/>
              <a:t>burned (greenhouse gases)</a:t>
            </a:r>
            <a:r>
              <a:rPr lang="en-US" dirty="0" smtClean="0"/>
              <a:t>, </a:t>
            </a:r>
            <a:r>
              <a:rPr lang="en-US" dirty="0" smtClean="0"/>
              <a:t>drilling into Earth’s crust is damaging.  Leads to environmental disasters/oil spills.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Gas, fossil fuel. Drill wells into oil bearing rock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cheap, found many places, can be transported.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 </a:t>
            </a:r>
            <a:r>
              <a:rPr lang="en-US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non-renewable, </a:t>
            </a:r>
            <a:r>
              <a:rPr lang="en-US" u="sng" smtClean="0"/>
              <a:t>air </a:t>
            </a:r>
            <a:r>
              <a:rPr lang="en-US" u="sng" dirty="0" smtClean="0"/>
              <a:t>pollution when burned</a:t>
            </a:r>
            <a:r>
              <a:rPr lang="en-US" dirty="0" smtClean="0"/>
              <a:t>, drilling into Earth’s crust is damaging.  Leads to environmental disasters/oil spills.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28779" r="72390" b="46428"/>
          <a:stretch/>
        </p:blipFill>
        <p:spPr bwMode="auto">
          <a:xfrm>
            <a:off x="6248400" y="381000"/>
            <a:ext cx="1127496" cy="18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22817" r="50248" b="41667"/>
          <a:stretch/>
        </p:blipFill>
        <p:spPr bwMode="auto">
          <a:xfrm>
            <a:off x="6040582" y="-152400"/>
            <a:ext cx="1843315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Uranium/Nuclear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F</a:t>
            </a:r>
            <a:r>
              <a:rPr lang="en-US" u="sng" dirty="0" smtClean="0"/>
              <a:t>uel </a:t>
            </a:r>
            <a:r>
              <a:rPr lang="en-US" u="sng" dirty="0" smtClean="0"/>
              <a:t>source =Uranium</a:t>
            </a:r>
            <a:r>
              <a:rPr lang="en-US" dirty="0" smtClean="0"/>
              <a:t> is hit with neutrons (a process called fission) which releases energy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Advantage: </a:t>
            </a:r>
            <a:r>
              <a:rPr lang="en-US" u="sng" dirty="0" smtClean="0"/>
              <a:t>no greenhouse gases </a:t>
            </a:r>
            <a:r>
              <a:rPr lang="en-US" u="sng" dirty="0" smtClean="0"/>
              <a:t>like </a:t>
            </a:r>
            <a:r>
              <a:rPr lang="en-US" u="sng" dirty="0" smtClean="0"/>
              <a:t>fossil fuels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renewable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u="sng" dirty="0" smtClean="0"/>
              <a:t>radioactive </a:t>
            </a:r>
            <a:r>
              <a:rPr lang="en-US" u="sng" dirty="0" smtClean="0"/>
              <a:t>materials create highly toxic waste</a:t>
            </a:r>
            <a:r>
              <a:rPr lang="en-US" dirty="0" smtClean="0"/>
              <a:t>, must be handled and stored properly (takes thousands of years for uranium to decay to safe levels)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P</a:t>
            </a:r>
            <a:r>
              <a:rPr lang="en-US" u="sng" dirty="0" smtClean="0"/>
              <a:t>lant </a:t>
            </a:r>
            <a:r>
              <a:rPr lang="en-US" u="sng" dirty="0" smtClean="0"/>
              <a:t>material/animal waste burned to create energy.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is resource used for energy: </a:t>
            </a:r>
            <a:r>
              <a:rPr lang="en-US" dirty="0" smtClean="0"/>
              <a:t>crops, manure, forest waste, urban waste (methane gas is trapped and used for heat and power.)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use waste that we already produce.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u="sng" dirty="0" smtClean="0"/>
              <a:t>can take up a lot of space</a:t>
            </a:r>
            <a:r>
              <a:rPr lang="en-US" u="sng" dirty="0" smtClean="0"/>
              <a:t>, </a:t>
            </a:r>
            <a:r>
              <a:rPr lang="en-US" u="sng" dirty="0" smtClean="0"/>
              <a:t>can consume large amounts of water, produce air pollution.</a:t>
            </a:r>
            <a:endParaRPr lang="en-US" u="sng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5" t="26421" r="31046" b="43466"/>
          <a:stretch/>
        </p:blipFill>
        <p:spPr bwMode="auto">
          <a:xfrm>
            <a:off x="5334000" y="27709"/>
            <a:ext cx="1814946" cy="22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Comes from:</a:t>
            </a:r>
            <a:r>
              <a:rPr lang="en-US" dirty="0" smtClean="0"/>
              <a:t> </a:t>
            </a:r>
            <a:r>
              <a:rPr lang="en-US" u="sng" dirty="0" smtClean="0"/>
              <a:t>wind/movement of air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is resource used for energy:</a:t>
            </a:r>
            <a:r>
              <a:rPr lang="en-US" dirty="0"/>
              <a:t> </a:t>
            </a:r>
            <a:r>
              <a:rPr lang="en-US" u="sng" dirty="0" smtClean="0"/>
              <a:t>windmills/windmill farms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Non-polluting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u="sng" dirty="0" smtClean="0"/>
              <a:t>windmill farms take up a lot of </a:t>
            </a:r>
            <a:r>
              <a:rPr lang="en-US" u="sng" dirty="0" smtClean="0"/>
              <a:t>land (windfarms)</a:t>
            </a:r>
            <a:r>
              <a:rPr lang="en-US" dirty="0" smtClean="0"/>
              <a:t>, </a:t>
            </a:r>
            <a:r>
              <a:rPr lang="en-US" u="sng" dirty="0" smtClean="0"/>
              <a:t>need strong and steady winds</a:t>
            </a:r>
            <a:r>
              <a:rPr lang="en-US" dirty="0" smtClean="0"/>
              <a:t>, energy is not easily stored.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21825" r="68766" b="37699"/>
          <a:stretch/>
        </p:blipFill>
        <p:spPr bwMode="auto">
          <a:xfrm>
            <a:off x="7010400" y="304800"/>
            <a:ext cx="1915886" cy="29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Comes from</a:t>
            </a:r>
            <a:r>
              <a:rPr lang="en-US" dirty="0" smtClean="0"/>
              <a:t>: </a:t>
            </a:r>
            <a:r>
              <a:rPr lang="en-US" u="sng" dirty="0" smtClean="0"/>
              <a:t>water, oceans, tides, rivers, dams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How is resource used for energy: </a:t>
            </a:r>
            <a:r>
              <a:rPr lang="en-US" dirty="0" smtClean="0"/>
              <a:t>dams/turbines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non-polluting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u="sng" dirty="0" smtClean="0"/>
              <a:t>water is not available in all locations</a:t>
            </a:r>
            <a:r>
              <a:rPr lang="en-US" dirty="0" smtClean="0"/>
              <a:t>, not many sites to build dams.  Dams can damage ecosystems.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29564" r="47793" b="45635"/>
          <a:stretch/>
        </p:blipFill>
        <p:spPr bwMode="auto">
          <a:xfrm>
            <a:off x="4935104" y="152400"/>
            <a:ext cx="285049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Comes from: </a:t>
            </a:r>
            <a:r>
              <a:rPr lang="en-US" u="sng" dirty="0" smtClean="0"/>
              <a:t>Heat from the Earth’s interior/Areas of volcanic activity.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non-polluting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u="sng" dirty="0" smtClean="0"/>
              <a:t>More efficient near areas of magma</a:t>
            </a:r>
            <a:r>
              <a:rPr lang="en-US" dirty="0" smtClean="0"/>
              <a:t>. Would have to dig underground, not many areas have hot bedrock, chemical rich super heated water can pollute lakes and streams.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How is resource used for energy:</a:t>
            </a:r>
            <a:r>
              <a:rPr lang="en-US" dirty="0" smtClean="0"/>
              <a:t> steam/hot water from below the surface is piped into a power plant to run a generator.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24008" r="29722" b="44246"/>
          <a:stretch/>
        </p:blipFill>
        <p:spPr bwMode="auto">
          <a:xfrm>
            <a:off x="6400800" y="381000"/>
            <a:ext cx="2307772" cy="23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Comes from:</a:t>
            </a:r>
            <a:r>
              <a:rPr lang="en-US" dirty="0"/>
              <a:t> </a:t>
            </a:r>
            <a:r>
              <a:rPr lang="en-US" u="sng" dirty="0" smtClean="0"/>
              <a:t>Sun’s rays.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is resource used for energy:</a:t>
            </a:r>
            <a:r>
              <a:rPr lang="en-US" dirty="0" smtClean="0"/>
              <a:t> solar panels collect, store, and distribute energy.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CLEANEST</a:t>
            </a:r>
            <a:r>
              <a:rPr lang="en-US" u="sng" dirty="0" smtClean="0"/>
              <a:t>/non-polluting</a:t>
            </a:r>
            <a:r>
              <a:rPr lang="en-US" u="sng" dirty="0" smtClean="0"/>
              <a:t>.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Disadvantage: </a:t>
            </a:r>
            <a:r>
              <a:rPr lang="en-US" u="sng" dirty="0" smtClean="0"/>
              <a:t>doesn’t work well in bad weather, or little sunlight.</a:t>
            </a:r>
            <a:endParaRPr lang="en-US" u="sng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4008" r="67984" b="41469"/>
          <a:stretch/>
        </p:blipFill>
        <p:spPr bwMode="auto">
          <a:xfrm>
            <a:off x="6705600" y="152400"/>
            <a:ext cx="2206172" cy="252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Natural resource -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materials or substances such as minerals, forests, water, and fertile land that occur in nature and can be used for economic gain.</a:t>
            </a:r>
          </a:p>
        </p:txBody>
      </p:sp>
    </p:spTree>
    <p:extLst>
      <p:ext uri="{BB962C8B-B14F-4D97-AF65-F5344CB8AC3E}">
        <p14:creationId xmlns:p14="http://schemas.microsoft.com/office/powerpoint/2010/main" val="32306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dstudies.gov/sites/default/file/2_circle_venn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9" b="-402"/>
          <a:stretch/>
        </p:blipFill>
        <p:spPr bwMode="auto">
          <a:xfrm>
            <a:off x="990600" y="609601"/>
            <a:ext cx="6858000" cy="647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4114800" cy="408947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 smtClean="0"/>
              <a:t>Renewable resource</a:t>
            </a:r>
            <a:endParaRPr lang="en-US" b="1" dirty="0"/>
          </a:p>
          <a:p>
            <a:r>
              <a:rPr lang="en-US" b="1" dirty="0" smtClean="0"/>
              <a:t>AKA - </a:t>
            </a:r>
            <a:r>
              <a:rPr lang="en-US" b="1" dirty="0" smtClean="0"/>
              <a:t>inexhaustible </a:t>
            </a:r>
            <a:r>
              <a:rPr lang="en-US" b="1" dirty="0" smtClean="0"/>
              <a:t>- </a:t>
            </a:r>
            <a:r>
              <a:rPr lang="en-US" dirty="0"/>
              <a:t>resources that can be replaced in nature at a rate close to its rate of use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Examples: water, sun, air, crops, soil, ice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358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ndstudies.gov/sites/default/file/2_circle_venn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1"/>
          <a:stretch/>
        </p:blipFill>
        <p:spPr bwMode="auto">
          <a:xfrm>
            <a:off x="2209800" y="152400"/>
            <a:ext cx="6858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3886200" cy="4384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 smtClean="0"/>
              <a:t>Nonrenewable resource</a:t>
            </a:r>
          </a:p>
          <a:p>
            <a:r>
              <a:rPr lang="en-US" b="1" dirty="0" smtClean="0"/>
              <a:t>AKA </a:t>
            </a:r>
            <a:r>
              <a:rPr lang="en-US" b="1" dirty="0" smtClean="0"/>
              <a:t>exhaustible </a:t>
            </a:r>
            <a:r>
              <a:rPr lang="en-US" b="1" dirty="0" smtClean="0"/>
              <a:t>- </a:t>
            </a:r>
            <a:r>
              <a:rPr lang="en-US" dirty="0"/>
              <a:t>exists in a fixed amount or is used up faster than it can be replaced in nature.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Examples: coal, oil, natural gas, rocks, minerals, uranium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dstudies.gov/sites/default/file/2_circle_venn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r="24708"/>
          <a:stretch/>
        </p:blipFill>
        <p:spPr bwMode="auto">
          <a:xfrm>
            <a:off x="616527" y="-152400"/>
            <a:ext cx="7580087" cy="713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370" y="1600200"/>
            <a:ext cx="3200400" cy="3889977"/>
          </a:xfrm>
        </p:spPr>
        <p:txBody>
          <a:bodyPr/>
          <a:lstStyle/>
          <a:p>
            <a:r>
              <a:rPr lang="en-US" dirty="0" smtClean="0"/>
              <a:t>Occur in nature</a:t>
            </a:r>
          </a:p>
          <a:p>
            <a:r>
              <a:rPr lang="en-US" dirty="0" smtClean="0"/>
              <a:t>We use them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Renewable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r>
              <a:rPr lang="en-US" sz="2800" b="1" u="sng" dirty="0"/>
              <a:t>Conservation</a:t>
            </a:r>
            <a:r>
              <a:rPr lang="en-US" sz="2800" dirty="0"/>
              <a:t> – </a:t>
            </a:r>
            <a:r>
              <a:rPr lang="en-US" sz="2800" dirty="0" smtClean="0"/>
              <a:t>the </a:t>
            </a:r>
            <a:r>
              <a:rPr lang="en-US" sz="2800" dirty="0"/>
              <a:t>protection, restoration, and management of natural </a:t>
            </a:r>
            <a:r>
              <a:rPr lang="en-US" sz="2800" dirty="0" smtClean="0"/>
              <a:t>resources.</a:t>
            </a:r>
            <a:endParaRPr lang="en-US" sz="2800" dirty="0"/>
          </a:p>
          <a:p>
            <a:r>
              <a:rPr lang="en-US" sz="2800" b="1" u="sng" dirty="0"/>
              <a:t>Recycle</a:t>
            </a:r>
            <a:r>
              <a:rPr lang="en-US" sz="2800" dirty="0"/>
              <a:t> – to collect and reuse materials from waste.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Non-Renewable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317" cy="4347177"/>
          </a:xfrm>
        </p:spPr>
        <p:txBody>
          <a:bodyPr>
            <a:noAutofit/>
          </a:bodyPr>
          <a:lstStyle/>
          <a:p>
            <a:r>
              <a:rPr lang="en-US" sz="2800" b="1" u="sng" dirty="0"/>
              <a:t>Ore</a:t>
            </a:r>
            <a:r>
              <a:rPr lang="en-US" sz="2800" dirty="0"/>
              <a:t> – rock that contains enough of a metallic element to make separation profitable.</a:t>
            </a:r>
          </a:p>
          <a:p>
            <a:r>
              <a:rPr lang="en-US" sz="2800" b="1" u="sng" dirty="0"/>
              <a:t>Reserve</a:t>
            </a:r>
            <a:r>
              <a:rPr lang="en-US" sz="2800" dirty="0"/>
              <a:t> – the known deposits of a mineral in ores that are worth mining.</a:t>
            </a:r>
          </a:p>
          <a:p>
            <a:r>
              <a:rPr lang="en-US" sz="2800" b="1" u="sng" dirty="0"/>
              <a:t>Fossil Fuels</a:t>
            </a:r>
            <a:r>
              <a:rPr lang="en-US" sz="2800" dirty="0"/>
              <a:t> – formed from the remains of organisms that lived millions of years ago. (Coal, oil, natural gas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Resources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 t="22349" r="32399" b="14683"/>
          <a:stretch/>
        </p:blipFill>
        <p:spPr bwMode="auto">
          <a:xfrm rot="16200000">
            <a:off x="3076573" y="-1756012"/>
            <a:ext cx="2971800" cy="75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26041" r="69806" b="14678"/>
          <a:stretch/>
        </p:blipFill>
        <p:spPr bwMode="auto">
          <a:xfrm rot="16200000">
            <a:off x="3076573" y="975882"/>
            <a:ext cx="2971800" cy="70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15805</TotalTime>
  <Words>668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NATURAL RESOURCES</vt:lpstr>
      <vt:lpstr>Natural resource - </vt:lpstr>
      <vt:lpstr>PowerPoint Presentation</vt:lpstr>
      <vt:lpstr>PowerPoint Presentation</vt:lpstr>
      <vt:lpstr>PowerPoint Presentation</vt:lpstr>
      <vt:lpstr>Renewable</vt:lpstr>
      <vt:lpstr>Non-Renewable</vt:lpstr>
      <vt:lpstr>Energy Resources</vt:lpstr>
      <vt:lpstr>PowerPoint Presentation</vt:lpstr>
      <vt:lpstr>Coal</vt:lpstr>
      <vt:lpstr>Oil/Petroleum</vt:lpstr>
      <vt:lpstr>Natural Gas</vt:lpstr>
      <vt:lpstr>Uranium/Nuclear</vt:lpstr>
      <vt:lpstr>Biomass</vt:lpstr>
      <vt:lpstr>Wind</vt:lpstr>
      <vt:lpstr>Hydroelectric</vt:lpstr>
      <vt:lpstr>Geothermal</vt:lpstr>
      <vt:lpstr>Solar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M. Bray</dc:creator>
  <cp:lastModifiedBy>Carrie M. Bray</cp:lastModifiedBy>
  <cp:revision>30</cp:revision>
  <dcterms:created xsi:type="dcterms:W3CDTF">2017-10-23T13:26:17Z</dcterms:created>
  <dcterms:modified xsi:type="dcterms:W3CDTF">2018-03-26T13:09:48Z</dcterms:modified>
</cp:coreProperties>
</file>