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73" r:id="rId2"/>
    <p:sldId id="275" r:id="rId3"/>
    <p:sldId id="274" r:id="rId4"/>
    <p:sldId id="263" r:id="rId5"/>
    <p:sldId id="262" r:id="rId6"/>
    <p:sldId id="256" r:id="rId7"/>
    <p:sldId id="271" r:id="rId8"/>
    <p:sldId id="257" r:id="rId9"/>
    <p:sldId id="258" r:id="rId10"/>
    <p:sldId id="259" r:id="rId11"/>
    <p:sldId id="260" r:id="rId12"/>
    <p:sldId id="265" r:id="rId13"/>
    <p:sldId id="276" r:id="rId14"/>
    <p:sldId id="268" r:id="rId15"/>
    <p:sldId id="277" r:id="rId16"/>
    <p:sldId id="278" r:id="rId17"/>
    <p:sldId id="266" r:id="rId18"/>
    <p:sldId id="267" r:id="rId19"/>
    <p:sldId id="269" r:id="rId20"/>
    <p:sldId id="272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168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06930-831E-4075-949C-FB74EB4C521B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8008C-FE11-4DBA-9276-DA87AE61E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54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D2EC-EEAD-41A8-928F-5A30052110D1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324E-9E51-42EA-9265-334A516701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D2EC-EEAD-41A8-928F-5A30052110D1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324E-9E51-42EA-9265-334A516701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D2EC-EEAD-41A8-928F-5A30052110D1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324E-9E51-42EA-9265-334A516701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D2EC-EEAD-41A8-928F-5A30052110D1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324E-9E51-42EA-9265-334A516701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D2EC-EEAD-41A8-928F-5A30052110D1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324E-9E51-42EA-9265-334A516701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D2EC-EEAD-41A8-928F-5A30052110D1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324E-9E51-42EA-9265-334A516701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D2EC-EEAD-41A8-928F-5A30052110D1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324E-9E51-42EA-9265-334A516701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D2EC-EEAD-41A8-928F-5A30052110D1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324E-9E51-42EA-9265-334A516701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D2EC-EEAD-41A8-928F-5A30052110D1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324E-9E51-42EA-9265-334A516701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D2EC-EEAD-41A8-928F-5A30052110D1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324E-9E51-42EA-9265-334A516701A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D2EC-EEAD-41A8-928F-5A30052110D1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5324E-9E51-42EA-9265-334A516701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3B5324E-9E51-42EA-9265-334A516701A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866D2EC-EEAD-41A8-928F-5A30052110D1}" type="datetimeFigureOut">
              <a:rPr lang="en-US" smtClean="0"/>
              <a:t>2/22/2018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slideplayer.com/slide/3936218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Earth’s Structure and Motion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56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70C0"/>
                </a:solidFill>
              </a:rPr>
              <a:t>Outer Core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up of </a:t>
            </a:r>
            <a:r>
              <a:rPr lang="en-US" b="1" u="sng" dirty="0" smtClean="0"/>
              <a:t>LIQUID</a:t>
            </a:r>
            <a:r>
              <a:rPr lang="en-US" dirty="0" smtClean="0"/>
              <a:t> nickel and iron</a:t>
            </a:r>
          </a:p>
          <a:p>
            <a:r>
              <a:rPr lang="en-US" dirty="0" smtClean="0"/>
              <a:t>4000-5000°C</a:t>
            </a:r>
          </a:p>
          <a:p>
            <a:r>
              <a:rPr lang="en-US" dirty="0" smtClean="0"/>
              <a:t>This layer is responsible for Earth’s magnetism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thickest layer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124200"/>
            <a:ext cx="5574480" cy="351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2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C000"/>
                </a:solidFill>
              </a:rPr>
              <a:t>Inner Core</a:t>
            </a:r>
            <a:endParaRPr lang="en-US" b="1" u="sng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up of </a:t>
            </a:r>
            <a:r>
              <a:rPr lang="en-US" b="1" u="sng" dirty="0" smtClean="0"/>
              <a:t>SOLID</a:t>
            </a:r>
            <a:r>
              <a:rPr lang="en-US" dirty="0" smtClean="0"/>
              <a:t> iron and nickel due to intense PRESSURE</a:t>
            </a:r>
          </a:p>
          <a:p>
            <a:r>
              <a:rPr lang="en-US" dirty="0" smtClean="0"/>
              <a:t>About 5000-6000°C</a:t>
            </a:r>
          </a:p>
          <a:p>
            <a:r>
              <a:rPr lang="en-US" dirty="0" smtClean="0"/>
              <a:t>The most dense layer</a:t>
            </a:r>
          </a:p>
          <a:p>
            <a:r>
              <a:rPr lang="en-US" dirty="0" smtClean="0"/>
              <a:t>3,000,000 times the pressure at sea level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418" y="3422073"/>
            <a:ext cx="5453534" cy="343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9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Earth’s Motion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22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52400"/>
            <a:ext cx="2971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Spinning of Earth around it’s axis.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Takes Earth </a:t>
            </a:r>
            <a:r>
              <a:rPr lang="en-US" u="sng" dirty="0" smtClean="0"/>
              <a:t>1 day/24 hours</a:t>
            </a:r>
            <a:r>
              <a:rPr lang="en-US" dirty="0" smtClean="0"/>
              <a:t> to complete 1 full rotation.</a:t>
            </a:r>
          </a:p>
          <a:p>
            <a:r>
              <a:rPr lang="en-US" dirty="0" smtClean="0"/>
              <a:t>Causes </a:t>
            </a:r>
            <a:r>
              <a:rPr lang="en-US" u="sng" dirty="0" smtClean="0"/>
              <a:t>day and night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Created </a:t>
            </a:r>
            <a:r>
              <a:rPr lang="en-US" u="sng" dirty="0" smtClean="0"/>
              <a:t>time zones</a:t>
            </a:r>
            <a:r>
              <a:rPr lang="en-US" dirty="0" smtClean="0"/>
              <a:t> due to rotation: 24 time zones (24 hours in a day) around the world.  </a:t>
            </a:r>
            <a:r>
              <a:rPr lang="en-US" dirty="0"/>
              <a:t>E</a:t>
            </a:r>
            <a:r>
              <a:rPr lang="en-US" dirty="0" smtClean="0"/>
              <a:t>ach 15˚ wide per time zone called a time meridian.</a:t>
            </a:r>
          </a:p>
          <a:p>
            <a:pPr lvl="1"/>
            <a:r>
              <a:rPr lang="en-US" u="sng" dirty="0" smtClean="0"/>
              <a:t>International Date Line</a:t>
            </a:r>
            <a:r>
              <a:rPr lang="en-US" dirty="0" smtClean="0"/>
              <a:t> – imaginary line at which the date changes. 180˚longitude</a:t>
            </a:r>
            <a:endParaRPr lang="en-US" u="sng" dirty="0" smtClean="0"/>
          </a:p>
          <a:p>
            <a:endParaRPr lang="en-US" dirty="0"/>
          </a:p>
        </p:txBody>
      </p:sp>
      <p:sp>
        <p:nvSpPr>
          <p:cNvPr id="4" name="AutoShape 2" descr="Image result for rotation of eart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01_09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11" y="152400"/>
            <a:ext cx="9040089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67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The movement of Earth in it’s orbit around the sun.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Takes Earth </a:t>
            </a:r>
            <a:r>
              <a:rPr lang="en-US" u="sng" dirty="0" smtClean="0"/>
              <a:t>1 year/365 ¼ days</a:t>
            </a:r>
            <a:r>
              <a:rPr lang="en-US" dirty="0" smtClean="0"/>
              <a:t> to make 1 revolution</a:t>
            </a:r>
          </a:p>
          <a:p>
            <a:r>
              <a:rPr lang="en-US" dirty="0" smtClean="0"/>
              <a:t>IN ADDITION to earth’s tilt (23.5˚), revolution causes the change in </a:t>
            </a:r>
            <a:r>
              <a:rPr lang="en-US" u="sng" dirty="0" smtClean="0"/>
              <a:t>seasons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3074" name="Picture 2" descr="Image result for earth revolu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124200"/>
            <a:ext cx="4267200" cy="3503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71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Venn Diagram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is not notes, goes into </a:t>
            </a:r>
            <a:r>
              <a:rPr lang="en-US" dirty="0" err="1" smtClean="0"/>
              <a:t>venn</a:t>
            </a:r>
            <a:r>
              <a:rPr lang="en-US" dirty="0" smtClean="0"/>
              <a:t> diagram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756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Spinning of Earth around it’s axis.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b="1" u="sng" dirty="0" smtClean="0"/>
              <a:t>Put in Venn Diagram on LEFT:</a:t>
            </a:r>
          </a:p>
          <a:p>
            <a:r>
              <a:rPr lang="en-US" dirty="0" smtClean="0"/>
              <a:t>Takes Earth </a:t>
            </a:r>
            <a:r>
              <a:rPr lang="en-US" u="sng" dirty="0" smtClean="0"/>
              <a:t>1 day/24 hours</a:t>
            </a:r>
            <a:r>
              <a:rPr lang="en-US" dirty="0" smtClean="0"/>
              <a:t> to complete 1 full rotation.</a:t>
            </a:r>
          </a:p>
          <a:p>
            <a:r>
              <a:rPr lang="en-US" dirty="0" smtClean="0"/>
              <a:t>Causes </a:t>
            </a:r>
            <a:r>
              <a:rPr lang="en-US" u="sng" dirty="0" smtClean="0"/>
              <a:t>day and night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Created </a:t>
            </a:r>
            <a:r>
              <a:rPr lang="en-US" u="sng" dirty="0" smtClean="0"/>
              <a:t>time zones</a:t>
            </a:r>
            <a:r>
              <a:rPr lang="en-US" dirty="0" smtClean="0"/>
              <a:t> due to rotation: 24 time zones (24 hours in a day) around the world.  </a:t>
            </a:r>
            <a:r>
              <a:rPr lang="en-US" dirty="0"/>
              <a:t>E</a:t>
            </a:r>
            <a:r>
              <a:rPr lang="en-US" dirty="0" smtClean="0"/>
              <a:t>ach 15˚ wide per time zone called a time meridian.</a:t>
            </a:r>
          </a:p>
          <a:p>
            <a:pPr lvl="1"/>
            <a:r>
              <a:rPr lang="en-US" u="sng" dirty="0" smtClean="0"/>
              <a:t>International Date Line</a:t>
            </a:r>
            <a:r>
              <a:rPr lang="en-US" dirty="0" smtClean="0"/>
              <a:t> – imaginary line at which the date changes. 180˚longitude</a:t>
            </a:r>
            <a:endParaRPr lang="en-US" u="sng" dirty="0" smtClean="0"/>
          </a:p>
          <a:p>
            <a:endParaRPr lang="en-US" dirty="0"/>
          </a:p>
        </p:txBody>
      </p:sp>
      <p:sp>
        <p:nvSpPr>
          <p:cNvPr id="4" name="AutoShape 2" descr="Image result for rotation of eart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04800"/>
            <a:ext cx="2514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918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The movement of Earth in it’s orbit around the sun.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u="sng" dirty="0" smtClean="0"/>
              <a:t>Put in Venn Diagram on RIGHT</a:t>
            </a:r>
            <a:r>
              <a:rPr lang="en-US" dirty="0" smtClean="0"/>
              <a:t>:</a:t>
            </a:r>
          </a:p>
          <a:p>
            <a:r>
              <a:rPr lang="en-US" dirty="0" smtClean="0"/>
              <a:t>Takes Earth </a:t>
            </a:r>
            <a:r>
              <a:rPr lang="en-US" u="sng" dirty="0" smtClean="0"/>
              <a:t>1 year/365 ¼ days</a:t>
            </a:r>
            <a:r>
              <a:rPr lang="en-US" dirty="0" smtClean="0"/>
              <a:t> to make 1 revolution</a:t>
            </a:r>
          </a:p>
          <a:p>
            <a:r>
              <a:rPr lang="en-US" dirty="0" smtClean="0"/>
              <a:t>IN ADDITION to earth’s tilt, revolution causes the change in </a:t>
            </a:r>
            <a:r>
              <a:rPr lang="en-US" u="sng" dirty="0" smtClean="0"/>
              <a:t>seasons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3074" name="Picture 2" descr="Image result for earth revolu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657600"/>
            <a:ext cx="3733800" cy="306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19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same?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u="sng" dirty="0" smtClean="0"/>
              <a:t>Put this in Venn Diagram in the middle:</a:t>
            </a:r>
          </a:p>
          <a:p>
            <a:r>
              <a:rPr lang="en-US" dirty="0" smtClean="0"/>
              <a:t>Earth is ALWAYS tilted at a 23.5˚ angle.</a:t>
            </a:r>
          </a:p>
          <a:p>
            <a:r>
              <a:rPr lang="en-US" dirty="0" smtClean="0"/>
              <a:t>Both involve the movement of the Earth in some way.</a:t>
            </a:r>
          </a:p>
          <a:p>
            <a:r>
              <a:rPr lang="en-US" dirty="0" smtClean="0"/>
              <a:t>Both cause a change.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88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Nebular Hypothesis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5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Diagram:</a:t>
            </a:r>
            <a:endParaRPr lang="en-US" dirty="0"/>
          </a:p>
        </p:txBody>
      </p:sp>
      <p:pic>
        <p:nvPicPr>
          <p:cNvPr id="4" name="Content Placeholder 3" descr="http://ndstudies.gov/sites/default/file/2_circle_venn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600200"/>
            <a:ext cx="7696199" cy="485298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133600" y="1865991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Rotation</a:t>
            </a:r>
            <a:endParaRPr lang="en-US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1865991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Revolution</a:t>
            </a:r>
            <a:endParaRPr lang="en-US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26670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Day/Night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24 hours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Time Zones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26670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Seasons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365 ¼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3128665"/>
            <a:ext cx="1600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Axis tilted at 23.5</a:t>
            </a:r>
            <a:r>
              <a:rPr lang="en-US" dirty="0" smtClean="0">
                <a:sym typeface="Symbol"/>
              </a:rPr>
              <a:t>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ym typeface="Symbol"/>
              </a:rPr>
              <a:t>Movement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ym typeface="Symbol"/>
              </a:rPr>
              <a:t>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84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Nebular Hypothesis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Theory that states how we believe our </a:t>
            </a:r>
            <a:r>
              <a:rPr lang="en-US" sz="2800" u="sng" dirty="0" smtClean="0"/>
              <a:t>SOLAR SYSTEM FORMED.</a:t>
            </a:r>
          </a:p>
          <a:p>
            <a:endParaRPr lang="en-US" sz="2800" dirty="0"/>
          </a:p>
          <a:p>
            <a:pPr lvl="1"/>
            <a:r>
              <a:rPr lang="en-US" sz="2600" dirty="0" smtClean="0"/>
              <a:t>DIFFERENT FROM THE </a:t>
            </a:r>
            <a:r>
              <a:rPr lang="en-US" sz="2600" u="sng" dirty="0" smtClean="0"/>
              <a:t>BIG BANG THEORY</a:t>
            </a:r>
            <a:r>
              <a:rPr lang="en-US" sz="2600" dirty="0" smtClean="0"/>
              <a:t> THAT STATES HOW WE BELIEVE OUR </a:t>
            </a:r>
            <a:r>
              <a:rPr lang="en-US" sz="2600" u="sng" dirty="0" smtClean="0"/>
              <a:t>UNIVERSE</a:t>
            </a:r>
            <a:r>
              <a:rPr lang="en-US" sz="2600" dirty="0" smtClean="0"/>
              <a:t> FORMED.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27223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Nebular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6248400" cy="5410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i="1" dirty="0" smtClean="0"/>
              <a:t>How our solar system was formed :</a:t>
            </a:r>
            <a:endParaRPr lang="en-US" sz="2400" i="1" dirty="0"/>
          </a:p>
          <a:p>
            <a:pPr marL="868680" lvl="1" indent="-457200">
              <a:buFont typeface="+mj-lt"/>
              <a:buAutoNum type="alphaUcPeriod"/>
            </a:pPr>
            <a:r>
              <a:rPr lang="en-US" sz="2400" dirty="0"/>
              <a:t>Started as a large cloud of gas and dust that slowly started to rotate.</a:t>
            </a:r>
          </a:p>
          <a:p>
            <a:pPr marL="868680" lvl="1" indent="-457200">
              <a:buFont typeface="+mj-lt"/>
              <a:buAutoNum type="alphaUcPeriod"/>
            </a:pPr>
            <a:r>
              <a:rPr lang="en-US" sz="2400" dirty="0"/>
              <a:t>As it spun, it got smaller (condensed) and spun faster which made it get hotter. </a:t>
            </a:r>
          </a:p>
          <a:p>
            <a:pPr marL="868680" lvl="1" indent="-457200">
              <a:buFont typeface="+mj-lt"/>
              <a:buAutoNum type="alphaUcPeriod"/>
            </a:pPr>
            <a:r>
              <a:rPr lang="en-US" sz="2400" dirty="0"/>
              <a:t>10% of the material in the cloud formed a plate like material. </a:t>
            </a:r>
          </a:p>
          <a:p>
            <a:pPr marL="868680" lvl="1" indent="-457200">
              <a:buFont typeface="+mj-lt"/>
              <a:buAutoNum type="alphaUcPeriod"/>
            </a:pPr>
            <a:r>
              <a:rPr lang="en-US" sz="2400" dirty="0"/>
              <a:t>Different forces caused these materials to condense and form ice and rock.</a:t>
            </a:r>
          </a:p>
          <a:p>
            <a:pPr marL="868680" lvl="1" indent="-457200">
              <a:buFont typeface="+mj-lt"/>
              <a:buAutoNum type="alphaUcPeriod"/>
            </a:pPr>
            <a:r>
              <a:rPr lang="en-US" sz="2400" dirty="0"/>
              <a:t>Spun until they became planets. </a:t>
            </a:r>
          </a:p>
          <a:p>
            <a:pPr marL="571500" indent="-45720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 descr="http://onlinelibrary.wiley.com/higheredbcs/legacy/college/levin/0471697435/chap_tut/images/le06_0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81000"/>
            <a:ext cx="2362200" cy="6324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838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Nebular Hypothesis Honors: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5943600" cy="5181600"/>
          </a:xfrm>
        </p:spPr>
        <p:txBody>
          <a:bodyPr>
            <a:normAutofit lnSpcReduction="10000"/>
          </a:bodyPr>
          <a:lstStyle/>
          <a:p>
            <a:pPr marL="114300" indent="0" fontAlgn="base">
              <a:buNone/>
            </a:pPr>
            <a:r>
              <a:rPr lang="en-US" sz="2000" i="1" dirty="0"/>
              <a:t>How our solar system was formed </a:t>
            </a:r>
            <a:r>
              <a:rPr lang="en-US" sz="2000" i="1" dirty="0" smtClean="0"/>
              <a:t>:</a:t>
            </a:r>
            <a:endParaRPr lang="en-US" dirty="0" smtClean="0"/>
          </a:p>
          <a:p>
            <a:pPr marL="571500" lvl="0" indent="-457200" fontAlgn="base">
              <a:buFont typeface="+mj-lt"/>
              <a:buAutoNum type="alphaUcPeriod"/>
            </a:pPr>
            <a:r>
              <a:rPr lang="en-US" dirty="0" smtClean="0"/>
              <a:t>The </a:t>
            </a:r>
            <a:r>
              <a:rPr lang="en-US" dirty="0"/>
              <a:t>solar system started as a large interstellar cloud of dust and gas (giant molecular cloud). </a:t>
            </a:r>
          </a:p>
          <a:p>
            <a:pPr marL="571500" lvl="0" indent="-457200" fontAlgn="base">
              <a:buFont typeface="+mj-lt"/>
              <a:buAutoNum type="alphaUcPeriod"/>
            </a:pPr>
            <a:r>
              <a:rPr lang="en-US" dirty="0"/>
              <a:t>The cloud contracted due to gravity and began to rotate.</a:t>
            </a:r>
          </a:p>
          <a:p>
            <a:pPr marL="571500" lvl="0" indent="-457200" fontAlgn="base">
              <a:buFont typeface="+mj-lt"/>
              <a:buAutoNum type="alphaUcPeriod"/>
            </a:pPr>
            <a:r>
              <a:rPr lang="en-US" dirty="0"/>
              <a:t>Most of the dust and gas collected in the center to form a </a:t>
            </a:r>
            <a:r>
              <a:rPr lang="en-US" dirty="0" err="1"/>
              <a:t>protostar</a:t>
            </a:r>
            <a:r>
              <a:rPr lang="en-US" dirty="0"/>
              <a:t> with a protoplanetary disk of material around it.</a:t>
            </a:r>
          </a:p>
          <a:p>
            <a:pPr marL="571500" lvl="0" indent="-457200" fontAlgn="base">
              <a:buFont typeface="+mj-lt"/>
              <a:buAutoNum type="alphaUcPeriod"/>
            </a:pPr>
            <a:r>
              <a:rPr lang="en-US" dirty="0"/>
              <a:t>The </a:t>
            </a:r>
            <a:r>
              <a:rPr lang="en-US" dirty="0" err="1"/>
              <a:t>protostar</a:t>
            </a:r>
            <a:r>
              <a:rPr lang="en-US" dirty="0"/>
              <a:t> ignited to become the sun and dust and gas in the disk collected into </a:t>
            </a:r>
            <a:r>
              <a:rPr lang="en-US" dirty="0" err="1"/>
              <a:t>planetesimals</a:t>
            </a:r>
            <a:r>
              <a:rPr lang="en-US" dirty="0"/>
              <a:t>, </a:t>
            </a:r>
            <a:r>
              <a:rPr lang="en-US" dirty="0" err="1"/>
              <a:t>protoplanets</a:t>
            </a:r>
            <a:r>
              <a:rPr lang="en-US" dirty="0"/>
              <a:t>, ice, and rock.</a:t>
            </a:r>
          </a:p>
          <a:p>
            <a:pPr marL="571500" lvl="0" indent="-457200" fontAlgn="base">
              <a:buFont typeface="+mj-lt"/>
              <a:buAutoNum type="alphaUcPeriod"/>
            </a:pPr>
            <a:r>
              <a:rPr lang="en-US" dirty="0"/>
              <a:t>The </a:t>
            </a:r>
            <a:r>
              <a:rPr lang="en-US" dirty="0" err="1"/>
              <a:t>protoplanets</a:t>
            </a:r>
            <a:r>
              <a:rPr lang="en-US" dirty="0"/>
              <a:t> collided violently to form larger bodies: the planets. Rotation continued and collisions became less frequent.  The solar system as we know it today exists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http://onlinelibrary.wiley.com/higheredbcs/legacy/college/levin/0471697435/chap_tut/images/le06_0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8600"/>
            <a:ext cx="2362200" cy="6324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589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Earth’s Layers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</a:t>
            </a:r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3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Earth’s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447800"/>
            <a:ext cx="8587117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43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712" y="-34636"/>
            <a:ext cx="5376569" cy="338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B050"/>
                </a:solidFill>
              </a:rPr>
              <a:t>Crust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r>
              <a:rPr lang="en-US" i="1" dirty="0" smtClean="0"/>
              <a:t>Solid rock</a:t>
            </a:r>
            <a:endParaRPr lang="en-US" i="1" dirty="0"/>
          </a:p>
          <a:p>
            <a:r>
              <a:rPr lang="en-US" i="1" dirty="0" smtClean="0"/>
              <a:t>Thinnest</a:t>
            </a:r>
            <a:r>
              <a:rPr lang="en-US" dirty="0" smtClean="0"/>
              <a:t> layer</a:t>
            </a:r>
          </a:p>
          <a:p>
            <a:r>
              <a:rPr lang="en-US" dirty="0" smtClean="0"/>
              <a:t>Made up of continental crust (land) and oceanic crust (under the ocean)</a:t>
            </a:r>
          </a:p>
          <a:p>
            <a:r>
              <a:rPr lang="en-US" dirty="0" smtClean="0"/>
              <a:t>Continental crust is mostly GRANITE</a:t>
            </a:r>
          </a:p>
          <a:p>
            <a:r>
              <a:rPr lang="en-US" dirty="0" smtClean="0"/>
              <a:t>Oceanic crust is mostly BASALT</a:t>
            </a:r>
          </a:p>
          <a:p>
            <a:r>
              <a:rPr lang="en-US" dirty="0"/>
              <a:t>Divided into tectonic </a:t>
            </a:r>
            <a:r>
              <a:rPr lang="en-US" dirty="0" smtClean="0"/>
              <a:t>plates</a:t>
            </a:r>
          </a:p>
          <a:p>
            <a:r>
              <a:rPr lang="en-US" dirty="0" smtClean="0"/>
              <a:t>Similar to the skin of an apple/shell of an egg.</a:t>
            </a:r>
          </a:p>
          <a:p>
            <a:r>
              <a:rPr lang="en-US" dirty="0" smtClean="0"/>
              <a:t>About 5-50km thick (3-30 miles)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44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83127"/>
            <a:ext cx="4244081" cy="2673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Mantle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Thickest layer</a:t>
            </a:r>
          </a:p>
          <a:p>
            <a:r>
              <a:rPr lang="en-US" dirty="0"/>
              <a:t>Makes up about 83% of the Earth’s </a:t>
            </a:r>
            <a:r>
              <a:rPr lang="en-US" dirty="0" smtClean="0"/>
              <a:t>volume</a:t>
            </a:r>
          </a:p>
          <a:p>
            <a:r>
              <a:rPr lang="en-US" dirty="0" smtClean="0"/>
              <a:t>Contains iron, magnesium, SILICON</a:t>
            </a:r>
          </a:p>
          <a:p>
            <a:r>
              <a:rPr lang="en-US" dirty="0" smtClean="0"/>
              <a:t>Mostly made up of magma</a:t>
            </a:r>
          </a:p>
          <a:p>
            <a:r>
              <a:rPr lang="en-US" dirty="0" smtClean="0"/>
              <a:t>Has convection currents which cause the tectonic plates to move</a:t>
            </a:r>
          </a:p>
          <a:p>
            <a:r>
              <a:rPr lang="en-US" dirty="0" smtClean="0"/>
              <a:t>Average Temp is about 3000°C </a:t>
            </a:r>
            <a:r>
              <a:rPr lang="en-US" i="1" dirty="0" smtClean="0"/>
              <a:t>(water boils </a:t>
            </a:r>
            <a:r>
              <a:rPr lang="en-US" i="1" dirty="0"/>
              <a:t>at </a:t>
            </a:r>
            <a:r>
              <a:rPr lang="en-US" i="1" dirty="0" smtClean="0"/>
              <a:t>100°C)</a:t>
            </a:r>
          </a:p>
          <a:p>
            <a:r>
              <a:rPr lang="en-US" dirty="0" smtClean="0"/>
              <a:t>Contains part of the </a:t>
            </a:r>
            <a:r>
              <a:rPr lang="en-US" b="1" u="sng" dirty="0" smtClean="0"/>
              <a:t>lithosphere</a:t>
            </a:r>
            <a:r>
              <a:rPr lang="en-US" dirty="0" smtClean="0"/>
              <a:t> (crust and upper mantle) and the </a:t>
            </a:r>
            <a:r>
              <a:rPr lang="en-US" b="1" u="sng" dirty="0" smtClean="0"/>
              <a:t>asthenosphere</a:t>
            </a:r>
            <a:r>
              <a:rPr lang="en-US" dirty="0" smtClean="0"/>
              <a:t> (lower mantle).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0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20864</TotalTime>
  <Words>709</Words>
  <Application>Microsoft Office PowerPoint</Application>
  <PresentationFormat>On-screen Show (4:3)</PresentationFormat>
  <Paragraphs>105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Adjacency</vt:lpstr>
      <vt:lpstr>Earth’s Structure and Motion</vt:lpstr>
      <vt:lpstr>Nebular Hypothesis</vt:lpstr>
      <vt:lpstr>Nebular Hypothesis</vt:lpstr>
      <vt:lpstr>Nebular Hypothesis</vt:lpstr>
      <vt:lpstr>Nebular Hypothesis Honors:</vt:lpstr>
      <vt:lpstr>Earth’s Layers</vt:lpstr>
      <vt:lpstr>Earth’s Layers</vt:lpstr>
      <vt:lpstr>Crust</vt:lpstr>
      <vt:lpstr>Mantle</vt:lpstr>
      <vt:lpstr>Outer Core</vt:lpstr>
      <vt:lpstr>Inner Core</vt:lpstr>
      <vt:lpstr>Earth’s Motion</vt:lpstr>
      <vt:lpstr>Rotation</vt:lpstr>
      <vt:lpstr>PowerPoint Presentation</vt:lpstr>
      <vt:lpstr>Revolution</vt:lpstr>
      <vt:lpstr>Venn Diagram</vt:lpstr>
      <vt:lpstr>Rotation</vt:lpstr>
      <vt:lpstr>Revolution</vt:lpstr>
      <vt:lpstr>What’s the same?</vt:lpstr>
      <vt:lpstr>Venn Diagram: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Carrie M. Bray</dc:creator>
  <cp:lastModifiedBy>Carrie M. Bray</cp:lastModifiedBy>
  <cp:revision>34</cp:revision>
  <cp:lastPrinted>2017-03-06T21:45:14Z</cp:lastPrinted>
  <dcterms:created xsi:type="dcterms:W3CDTF">2015-09-21T11:58:25Z</dcterms:created>
  <dcterms:modified xsi:type="dcterms:W3CDTF">2018-02-23T15:08:58Z</dcterms:modified>
</cp:coreProperties>
</file>