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61" r:id="rId3"/>
    <p:sldId id="283" r:id="rId4"/>
    <p:sldId id="257" r:id="rId5"/>
    <p:sldId id="258" r:id="rId6"/>
    <p:sldId id="259" r:id="rId7"/>
    <p:sldId id="260" r:id="rId8"/>
    <p:sldId id="262" r:id="rId9"/>
    <p:sldId id="284" r:id="rId10"/>
    <p:sldId id="263" r:id="rId11"/>
    <p:sldId id="268" r:id="rId12"/>
    <p:sldId id="269" r:id="rId13"/>
    <p:sldId id="264" r:id="rId14"/>
    <p:sldId id="265" r:id="rId15"/>
    <p:sldId id="267" r:id="rId16"/>
    <p:sldId id="266" r:id="rId17"/>
    <p:sldId id="270" r:id="rId18"/>
    <p:sldId id="275" r:id="rId19"/>
    <p:sldId id="276" r:id="rId20"/>
    <p:sldId id="278" r:id="rId21"/>
    <p:sldId id="281" r:id="rId22"/>
    <p:sldId id="279" r:id="rId23"/>
    <p:sldId id="28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2591-155F-4254-928A-C9DB9EE6E07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630B4-0BAA-4F65-A168-42E05C1D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3195-80E8-47C4-9161-3D40B23EAFE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4E46-75E9-4E7D-8A16-9077ABE5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Insolation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coming </a:t>
            </a:r>
            <a:r>
              <a:rPr lang="en-US" b="1" u="sng" dirty="0" smtClean="0">
                <a:solidFill>
                  <a:srgbClr val="FF0000"/>
                </a:solidFill>
              </a:rPr>
              <a:t>sol</a:t>
            </a:r>
            <a:r>
              <a:rPr lang="en-US" dirty="0" smtClean="0"/>
              <a:t>ar radi</a:t>
            </a:r>
            <a:r>
              <a:rPr lang="en-US" b="1" u="sng" dirty="0" smtClean="0">
                <a:solidFill>
                  <a:srgbClr val="FF0000"/>
                </a:solidFill>
              </a:rPr>
              <a:t>ation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024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pic>
        <p:nvPicPr>
          <p:cNvPr id="4" name="Picture 2" descr="Image result for condu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129631"/>
            <a:ext cx="56673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Conduction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transfer of heat by the heat source and object directly touching.</a:t>
            </a:r>
          </a:p>
        </p:txBody>
      </p:sp>
      <p:pic>
        <p:nvPicPr>
          <p:cNvPr id="2050" name="Picture 2" descr="Image result for con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858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Convection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ovement </a:t>
            </a:r>
            <a:r>
              <a:rPr lang="en-US" dirty="0"/>
              <a:t>caused within a fluid by the tendency of </a:t>
            </a:r>
            <a:r>
              <a:rPr lang="en-US" dirty="0" smtClean="0"/>
              <a:t>hotter, less </a:t>
            </a:r>
            <a:r>
              <a:rPr lang="en-US" dirty="0"/>
              <a:t>dense material to rise, and colder, denser material to sink under the influence of gravity, </a:t>
            </a:r>
            <a:r>
              <a:rPr lang="en-US"/>
              <a:t>which </a:t>
            </a:r>
            <a:r>
              <a:rPr lang="en-US" smtClean="0"/>
              <a:t>results </a:t>
            </a:r>
            <a:r>
              <a:rPr lang="en-US" dirty="0"/>
              <a:t>in transfer of heat.</a:t>
            </a:r>
          </a:p>
        </p:txBody>
      </p:sp>
      <p:pic>
        <p:nvPicPr>
          <p:cNvPr id="3074" name="Picture 2" descr="Image result for conv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1844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nv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53307"/>
            <a:ext cx="4596987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Convection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CURRENT!!!!!</a:t>
            </a:r>
            <a:endParaRPr lang="en-US" dirty="0"/>
          </a:p>
        </p:txBody>
      </p:sp>
      <p:pic>
        <p:nvPicPr>
          <p:cNvPr id="4" name="Picture 4" descr="Image result for conv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82" y="2286000"/>
            <a:ext cx="9699776" cy="43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Radiation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u="sng" dirty="0"/>
              <a:t>Heat transfer</a:t>
            </a:r>
            <a:r>
              <a:rPr lang="en-US" u="sng" dirty="0"/>
              <a:t> due to emission of electromagnetic waves is known </a:t>
            </a:r>
            <a:r>
              <a:rPr lang="en-US" u="sng" dirty="0" smtClean="0"/>
              <a:t>as thermal</a:t>
            </a:r>
            <a:r>
              <a:rPr lang="en-US" u="sng" dirty="0"/>
              <a:t> </a:t>
            </a:r>
            <a:r>
              <a:rPr lang="en-US" b="1" u="sng" dirty="0" smtClean="0"/>
              <a:t>radiation</a:t>
            </a:r>
            <a:r>
              <a:rPr lang="en-US" u="sng" dirty="0" smtClean="0"/>
              <a:t>.</a:t>
            </a:r>
          </a:p>
          <a:p>
            <a:r>
              <a:rPr lang="en-US" b="1" dirty="0" smtClean="0"/>
              <a:t>Heat transfer </a:t>
            </a:r>
            <a:r>
              <a:rPr lang="en-US" dirty="0" smtClean="0"/>
              <a:t>through</a:t>
            </a:r>
            <a:r>
              <a:rPr lang="en-US" dirty="0"/>
              <a:t> </a:t>
            </a:r>
            <a:r>
              <a:rPr lang="en-US" b="1" dirty="0"/>
              <a:t>radiation</a:t>
            </a:r>
            <a:r>
              <a:rPr lang="en-US" dirty="0"/>
              <a:t> takes place in form of electromagnetic waves mainly in the infrared region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Radiation </a:t>
            </a:r>
            <a:r>
              <a:rPr lang="en-US" u="sng" dirty="0" smtClean="0"/>
              <a:t>is moving out from source in ALL directions.</a:t>
            </a:r>
          </a:p>
        </p:txBody>
      </p:sp>
    </p:spTree>
    <p:extLst>
      <p:ext uri="{BB962C8B-B14F-4D97-AF65-F5344CB8AC3E}">
        <p14:creationId xmlns:p14="http://schemas.microsoft.com/office/powerpoint/2010/main" val="11547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Radiation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radiation heat trans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9693"/>
            <a:ext cx="5943600" cy="5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temperature to change on earth?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Local Temperature Variations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How does sunlight cause temperature to change?</a:t>
            </a:r>
          </a:p>
          <a:p>
            <a:r>
              <a:rPr lang="en-US" dirty="0" smtClean="0"/>
              <a:t>Angle of insolation</a:t>
            </a:r>
          </a:p>
          <a:p>
            <a:r>
              <a:rPr lang="en-US" dirty="0" smtClean="0"/>
              <a:t>Time of day</a:t>
            </a:r>
          </a:p>
          <a:p>
            <a:r>
              <a:rPr lang="en-US" dirty="0" smtClean="0"/>
              <a:t>Latitude</a:t>
            </a:r>
          </a:p>
          <a:p>
            <a:r>
              <a:rPr lang="en-US" dirty="0" smtClean="0"/>
              <a:t>Time of year</a:t>
            </a:r>
          </a:p>
          <a:p>
            <a:r>
              <a:rPr lang="en-US" dirty="0" smtClean="0"/>
              <a:t>Cloud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Local Temperature Variations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Angle of insolation</a:t>
            </a:r>
            <a:endParaRPr lang="en-US" dirty="0"/>
          </a:p>
        </p:txBody>
      </p:sp>
      <p:pic>
        <p:nvPicPr>
          <p:cNvPr id="9218" name="Picture 2" descr="Image result for angle of in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9" y="2438400"/>
            <a:ext cx="48006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angle of in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1" y="990600"/>
            <a:ext cx="89419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Latitude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Time of  year</a:t>
            </a:r>
          </a:p>
          <a:p>
            <a:endParaRPr lang="en-US" dirty="0"/>
          </a:p>
        </p:txBody>
      </p:sp>
      <p:pic>
        <p:nvPicPr>
          <p:cNvPr id="10242" name="Picture 2" descr="Image result for angle of in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31" y="2687782"/>
            <a:ext cx="43935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ngle of 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348343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LAND and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heats faster?</a:t>
            </a:r>
          </a:p>
          <a:p>
            <a:pPr lvl="1"/>
            <a:r>
              <a:rPr lang="en-US" dirty="0" smtClean="0"/>
              <a:t>LAND</a:t>
            </a:r>
          </a:p>
          <a:p>
            <a:r>
              <a:rPr lang="en-US" dirty="0" smtClean="0"/>
              <a:t>Which one loses heat faster?</a:t>
            </a:r>
          </a:p>
          <a:p>
            <a:pPr lvl="1"/>
            <a:r>
              <a:rPr lang="en-US" dirty="0" smtClean="0"/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11552" r="24716" b="8523"/>
          <a:stretch/>
        </p:blipFill>
        <p:spPr bwMode="auto">
          <a:xfrm>
            <a:off x="2286000" y="304800"/>
            <a:ext cx="4419600" cy="63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Troposphere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Lowest layer, closest to surface.</a:t>
            </a:r>
          </a:p>
          <a:p>
            <a:r>
              <a:rPr lang="en-US" dirty="0" smtClean="0"/>
              <a:t>Weather occurs here.</a:t>
            </a:r>
          </a:p>
          <a:p>
            <a:r>
              <a:rPr lang="en-US" dirty="0" smtClean="0"/>
              <a:t>Contains 70-80% of the total mass of atmosphere &amp; 99% of water vapor.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Stratosphere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emperature increases as altitude increases </a:t>
            </a:r>
          </a:p>
          <a:p>
            <a:r>
              <a:rPr lang="en-US" altLang="en-US" dirty="0" smtClean="0"/>
              <a:t>Planes/weather balloons fly in this area</a:t>
            </a:r>
          </a:p>
          <a:p>
            <a:r>
              <a:rPr lang="en-US" altLang="en-US" dirty="0" smtClean="0"/>
              <a:t>Contains Ozone layer (ozone molecules)  - protects us from UV radiation.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5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Mesosphere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 smtClean="0"/>
              <a:t>M</a:t>
            </a:r>
            <a:r>
              <a:rPr lang="en-US" altLang="en-US" dirty="0" smtClean="0"/>
              <a:t>iddle layer</a:t>
            </a:r>
          </a:p>
          <a:p>
            <a:r>
              <a:rPr lang="en-US" altLang="en-US" dirty="0" smtClean="0"/>
              <a:t>Temperature decreases with altitude.</a:t>
            </a:r>
          </a:p>
          <a:p>
            <a:r>
              <a:rPr lang="en-US" altLang="en-US" b="1" u="sng" dirty="0" smtClean="0"/>
              <a:t>M</a:t>
            </a:r>
            <a:r>
              <a:rPr lang="en-US" altLang="en-US" dirty="0" smtClean="0"/>
              <a:t>eteors burn up in this layer.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Thermosphere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</a:t>
            </a:r>
            <a:r>
              <a:rPr lang="en-US" altLang="en-US" dirty="0" smtClean="0"/>
              <a:t>mp increases with altitude </a:t>
            </a:r>
          </a:p>
          <a:p>
            <a:r>
              <a:rPr lang="en-US" altLang="en-US" dirty="0" smtClean="0"/>
              <a:t>Air density is low</a:t>
            </a:r>
          </a:p>
          <a:p>
            <a:r>
              <a:rPr lang="en-US" altLang="en-US" dirty="0" smtClean="0"/>
              <a:t>Northern lights – auroras</a:t>
            </a:r>
          </a:p>
          <a:p>
            <a:r>
              <a:rPr lang="en-US" altLang="en-US" dirty="0" smtClean="0"/>
              <a:t>Contains the ionosphere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Exosphere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uppermost layer, where the atmosphere thins out and merges with interplanetary space </a:t>
            </a:r>
          </a:p>
          <a:p>
            <a:r>
              <a:rPr lang="en-US" altLang="en-US" dirty="0" smtClean="0"/>
              <a:t>Very thin air/space like – </a:t>
            </a:r>
            <a:r>
              <a:rPr lang="en-US" altLang="en-US" smtClean="0"/>
              <a:t>mainly Hydrogen &amp; Helium</a:t>
            </a:r>
            <a:endParaRPr lang="en-US" altLang="en-US" dirty="0" smtClean="0"/>
          </a:p>
          <a:p>
            <a:r>
              <a:rPr lang="en-US" altLang="en-US" dirty="0" smtClean="0"/>
              <a:t>Satellites orbit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8939" r="53480" b="9848"/>
          <a:stretch/>
        </p:blipFill>
        <p:spPr bwMode="auto">
          <a:xfrm>
            <a:off x="1981200" y="228600"/>
            <a:ext cx="4953000" cy="634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4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245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Earth’s Atmosphere</vt:lpstr>
      <vt:lpstr>Layers</vt:lpstr>
      <vt:lpstr>PowerPoint Presentation</vt:lpstr>
      <vt:lpstr>Troposphere</vt:lpstr>
      <vt:lpstr>Stratosphere</vt:lpstr>
      <vt:lpstr>Mesosphere</vt:lpstr>
      <vt:lpstr>Thermosphere</vt:lpstr>
      <vt:lpstr>Exosphere</vt:lpstr>
      <vt:lpstr>PowerPoint Presentation</vt:lpstr>
      <vt:lpstr>Heat transfer</vt:lpstr>
      <vt:lpstr>Insolation</vt:lpstr>
      <vt:lpstr>Heat Transfer</vt:lpstr>
      <vt:lpstr>Conduction</vt:lpstr>
      <vt:lpstr>Convection</vt:lpstr>
      <vt:lpstr>Convection</vt:lpstr>
      <vt:lpstr>Radiation</vt:lpstr>
      <vt:lpstr>Radiation</vt:lpstr>
      <vt:lpstr>What affects temperature to change on earth?</vt:lpstr>
      <vt:lpstr>Local Temperature Variations</vt:lpstr>
      <vt:lpstr>Local Temperature Variations</vt:lpstr>
      <vt:lpstr>PowerPoint Presentation</vt:lpstr>
      <vt:lpstr>PowerPoint Presentation</vt:lpstr>
      <vt:lpstr>Difference between LAND and WATER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Atmosphere</dc:title>
  <dc:creator>Carrie M. Bray</dc:creator>
  <cp:lastModifiedBy>Carrie M. Bray</cp:lastModifiedBy>
  <cp:revision>21</cp:revision>
  <cp:lastPrinted>2017-05-16T17:51:22Z</cp:lastPrinted>
  <dcterms:created xsi:type="dcterms:W3CDTF">2017-05-15T14:43:08Z</dcterms:created>
  <dcterms:modified xsi:type="dcterms:W3CDTF">2018-05-17T18:28:14Z</dcterms:modified>
</cp:coreProperties>
</file>