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57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2F1E-9DC1-4779-BE8F-953ACDE8894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7FB0-E699-4A57-81E1-B0D34C50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14 Groundwater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Ordinary well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that contains water up to the level of the water table.</a:t>
            </a:r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5654" r="37660" b="9636"/>
          <a:stretch/>
        </p:blipFill>
        <p:spPr bwMode="auto">
          <a:xfrm>
            <a:off x="1524000" y="2563091"/>
            <a:ext cx="6172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ne of depres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149686" cy="57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Artesian 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aquifer dips underground between impermeable rock layers.  Like a “sandwich”.  Puts pressure on layers.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3090" r="37179" b="12201"/>
          <a:stretch/>
        </p:blipFill>
        <p:spPr bwMode="auto">
          <a:xfrm>
            <a:off x="1826895" y="3543300"/>
            <a:ext cx="549021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Aquifer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Permeable layers of rock and sediment that store groundwater and supply wells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3090" r="37179" b="12201"/>
          <a:stretch/>
        </p:blipFill>
        <p:spPr bwMode="auto">
          <a:xfrm>
            <a:off x="1676400" y="3543300"/>
            <a:ext cx="549021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Artesian well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dug to access the pressurized water between the impermeable rock layers.  Pressure pushes water out of ground.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3090" r="37179" b="12201"/>
          <a:stretch/>
        </p:blipFill>
        <p:spPr bwMode="auto">
          <a:xfrm>
            <a:off x="228600" y="3352800"/>
            <a:ext cx="549021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2" descr="Image result for water t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water tow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water tow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r="23785"/>
          <a:stretch/>
        </p:blipFill>
        <p:spPr bwMode="auto">
          <a:xfrm>
            <a:off x="5943600" y="3278992"/>
            <a:ext cx="2438400" cy="33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Impermeable cap rock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impermeable layer of an artesian formation.  Usually shale.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3090" r="37179" b="12201"/>
          <a:stretch/>
        </p:blipFill>
        <p:spPr bwMode="auto">
          <a:xfrm>
            <a:off x="1600200" y="3557155"/>
            <a:ext cx="549021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8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heats at great depths and rises through cracks and fissures.</a:t>
            </a: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048000" cy="4087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Geyser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spring that intermittently shoots columns of hot water and steam into air due to pressure.</a:t>
            </a: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3685"/>
            <a:ext cx="3124200" cy="404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6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Fumarole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is released as steam from fissures in the ground (usually from fairly recent volcanic eruptions)</a:t>
            </a:r>
            <a:endParaRPr lang="en-US" dirty="0"/>
          </a:p>
        </p:txBody>
      </p:sp>
      <p:pic>
        <p:nvPicPr>
          <p:cNvPr id="1026" name="Picture 2" descr="Image result for fumaro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% of a materials volume that is pore space.  This is the EMPTY space in rock/holes in rock. </a:t>
            </a:r>
            <a:endParaRPr lang="en-US" dirty="0"/>
          </a:p>
        </p:txBody>
      </p:sp>
      <p:pic>
        <p:nvPicPr>
          <p:cNvPr id="3074" name="Picture 2" descr="Image result for poro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54478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TABLE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1072" r="37339" b="9065"/>
          <a:stretch/>
        </p:blipFill>
        <p:spPr bwMode="auto">
          <a:xfrm>
            <a:off x="228599" y="2514600"/>
            <a:ext cx="4419601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5654" r="37660" b="9636"/>
          <a:stretch/>
        </p:blipFill>
        <p:spPr bwMode="auto">
          <a:xfrm>
            <a:off x="4634345" y="2198746"/>
            <a:ext cx="4267199" cy="2906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11787" y="3795712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cone of depression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697932" y="3637712"/>
            <a:ext cx="2667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soil of </a:t>
            </a:r>
            <a:r>
              <a:rPr lang="en-US" altLang="en-US" b="1" u="sng" dirty="0"/>
              <a:t>high</a:t>
            </a:r>
            <a:r>
              <a:rPr lang="en-US" altLang="en-US" dirty="0"/>
              <a:t> porosity means that there is a great deal of air space between soil particles.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at which water or liquids can pass through the pore spaces of rock.</a:t>
            </a:r>
          </a:p>
          <a:p>
            <a:r>
              <a:rPr lang="en-US" dirty="0" smtClean="0"/>
              <a:t>In order for </a:t>
            </a:r>
            <a:r>
              <a:rPr lang="en-US" b="1" u="sng" dirty="0" smtClean="0"/>
              <a:t>WATER</a:t>
            </a:r>
            <a:r>
              <a:rPr lang="en-US" dirty="0" smtClean="0"/>
              <a:t>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b="1" u="sng" dirty="0" smtClean="0"/>
              <a:t>PASS THROUGH </a:t>
            </a:r>
            <a:r>
              <a:rPr lang="en-US" b="1" u="sng" dirty="0" smtClean="0"/>
              <a:t>ROCK</a:t>
            </a:r>
            <a:r>
              <a:rPr lang="en-US" dirty="0" smtClean="0"/>
              <a:t>, the </a:t>
            </a:r>
            <a:r>
              <a:rPr lang="en-US" b="1" u="sng" dirty="0" smtClean="0"/>
              <a:t>PORE SPACES</a:t>
            </a:r>
            <a:r>
              <a:rPr lang="en-US" dirty="0" smtClean="0"/>
              <a:t> must be </a:t>
            </a:r>
            <a:r>
              <a:rPr lang="en-US" b="1" u="sng" dirty="0" smtClean="0"/>
              <a:t>CONNECTED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098" name="Picture 2" descr="Image result for perme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7910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r="18910"/>
          <a:stretch/>
        </p:blipFill>
        <p:spPr bwMode="auto">
          <a:xfrm>
            <a:off x="990600" y="228600"/>
            <a:ext cx="7125652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60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of liquids to rise UP through a material, such as sediments.</a:t>
            </a:r>
            <a:endParaRPr lang="en-US" dirty="0"/>
          </a:p>
        </p:txBody>
      </p:sp>
      <p:pic>
        <p:nvPicPr>
          <p:cNvPr id="5122" name="Picture 2" descr="Image result for capillary action s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68442" b="17057"/>
          <a:stretch/>
        </p:blipFill>
        <p:spPr bwMode="auto">
          <a:xfrm>
            <a:off x="5943599" y="2209800"/>
            <a:ext cx="2438401" cy="44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6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when water enters the ground through cracks in the rock.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Water Table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where the zone of saturation and zone of aeration meet. (CAN CHANGE)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1072" r="37339" b="9065"/>
          <a:stretch/>
        </p:blipFill>
        <p:spPr bwMode="auto">
          <a:xfrm>
            <a:off x="1524000" y="2590800"/>
            <a:ext cx="6477000" cy="38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ater table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53200" y="4572000"/>
            <a:ext cx="76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Zone of aeration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the water table and the surface, section of ground that holds some water.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1072" r="37339" b="9065"/>
          <a:stretch/>
        </p:blipFill>
        <p:spPr bwMode="auto">
          <a:xfrm>
            <a:off x="1143000" y="2667000"/>
            <a:ext cx="6477000" cy="38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8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Zone of saturation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ground where all pore spaces are filled with water.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1072" r="37339" b="9065"/>
          <a:stretch/>
        </p:blipFill>
        <p:spPr bwMode="auto">
          <a:xfrm>
            <a:off x="1295400" y="2694709"/>
            <a:ext cx="6553200" cy="38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Capillary fringe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 where water rises because the water molecules are attracted to soil.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31072" r="50683" b="30812"/>
          <a:stretch/>
        </p:blipFill>
        <p:spPr bwMode="auto">
          <a:xfrm>
            <a:off x="1828800" y="3048000"/>
            <a:ext cx="5915891" cy="308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3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Impermeable layer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of rock where water cannot enter.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1072" r="37339" b="9065"/>
          <a:stretch/>
        </p:blipFill>
        <p:spPr bwMode="auto">
          <a:xfrm>
            <a:off x="1295400" y="2445327"/>
            <a:ext cx="6553200" cy="38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2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Perched aquifer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on top of an impermeable layer that lies above the water table.</a:t>
            </a:r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5654" r="37660" b="9636"/>
          <a:stretch/>
        </p:blipFill>
        <p:spPr bwMode="auto">
          <a:xfrm>
            <a:off x="2057400" y="2743200"/>
            <a:ext cx="5486400" cy="38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6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Spring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stream of water whose source is groundwater that has reached the surface.</a:t>
            </a:r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5654" r="37660" b="9636"/>
          <a:stretch/>
        </p:blipFill>
        <p:spPr bwMode="auto">
          <a:xfrm>
            <a:off x="1981200" y="2743200"/>
            <a:ext cx="56388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8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360</Words>
  <Application>Microsoft Office PowerPoint</Application>
  <PresentationFormat>On-screen Show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Ch. 14 Groundwater</vt:lpstr>
      <vt:lpstr>The WATER TABLE</vt:lpstr>
      <vt:lpstr>Water Table</vt:lpstr>
      <vt:lpstr>Zone of aeration</vt:lpstr>
      <vt:lpstr>Zone of saturation</vt:lpstr>
      <vt:lpstr>Capillary fringe</vt:lpstr>
      <vt:lpstr>Impermeable layer</vt:lpstr>
      <vt:lpstr>Perched aquifer</vt:lpstr>
      <vt:lpstr>Spring</vt:lpstr>
      <vt:lpstr>Ordinary well</vt:lpstr>
      <vt:lpstr>PowerPoint Presentation</vt:lpstr>
      <vt:lpstr>Artesian formation</vt:lpstr>
      <vt:lpstr>Aquifer</vt:lpstr>
      <vt:lpstr>Artesian well</vt:lpstr>
      <vt:lpstr>Impermeable cap rock</vt:lpstr>
      <vt:lpstr>Hot Springs</vt:lpstr>
      <vt:lpstr>Geyser</vt:lpstr>
      <vt:lpstr>Fumarole</vt:lpstr>
      <vt:lpstr>Porosity</vt:lpstr>
      <vt:lpstr>Porosity</vt:lpstr>
      <vt:lpstr>Permeability</vt:lpstr>
      <vt:lpstr>PowerPoint Presentation</vt:lpstr>
      <vt:lpstr>Capillary Action</vt:lpstr>
      <vt:lpstr>Infiltration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14 Groundwater</dc:title>
  <dc:creator>Carrie M. Bray</dc:creator>
  <cp:lastModifiedBy>Carrie M. Bray</cp:lastModifiedBy>
  <cp:revision>16</cp:revision>
  <dcterms:created xsi:type="dcterms:W3CDTF">2017-04-18T12:28:38Z</dcterms:created>
  <dcterms:modified xsi:type="dcterms:W3CDTF">2017-11-14T15:00:14Z</dcterms:modified>
</cp:coreProperties>
</file>