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0" r:id="rId4"/>
    <p:sldId id="263" r:id="rId5"/>
    <p:sldId id="261" r:id="rId6"/>
    <p:sldId id="264" r:id="rId7"/>
    <p:sldId id="262" r:id="rId8"/>
    <p:sldId id="266" r:id="rId9"/>
    <p:sldId id="257" r:id="rId10"/>
    <p:sldId id="258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4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9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6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9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8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7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6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2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4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4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F586-B563-4029-BBCC-E0E2064E8709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AEE5-5687-4631-8D42-373374C83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6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Asteroids, Meteoroids, Comets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Ch.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where you can find a meteorite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</a:t>
            </a:r>
            <a:r>
              <a:rPr lang="en-US" sz="2800" dirty="0" smtClean="0"/>
              <a:t>n the earth’s surface.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93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where you can find a meteoroid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Floating freely in space.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717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AMS TERMI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-457200"/>
            <a:ext cx="5486400" cy="7712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4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characteristics of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Asteroids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Orbit the sun.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Made of rock/metal.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Mainly found in the Asteroid </a:t>
            </a: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elt between Mars and Jupiter.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Smaller than moons, larger than meteoroids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Irregularly shaped, pitted/cratered.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Believed an asteroid impact, 65 million years ago caused dinosaur extinction.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ASTEROIDS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>
                <a:latin typeface="Century Gothic" panose="020B0502020202020204" pitchFamily="34" charset="0"/>
              </a:rPr>
              <a:t>The first asteroid was discovered in 1801 by Italian astronomer Giuseppe Piazzi. </a:t>
            </a:r>
          </a:p>
          <a:p>
            <a:pPr lvl="1"/>
            <a:r>
              <a:rPr lang="en-CA" sz="2600" dirty="0" smtClean="0">
                <a:latin typeface="Century Gothic" panose="020B0502020202020204" pitchFamily="34" charset="0"/>
              </a:rPr>
              <a:t>Named Ceres, it is approximately 600 miles wide.</a:t>
            </a:r>
          </a:p>
          <a:p>
            <a:endParaRPr lang="en-US" dirty="0"/>
          </a:p>
        </p:txBody>
      </p:sp>
      <p:pic>
        <p:nvPicPr>
          <p:cNvPr id="4" name="Picture 2" descr="http://www.popsci.com/sites/popsci.com/files/styles/large_1x_/public/images/2015/03/ceres-craters.jpg?itok=p_-m1zJ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12" t="6697" r="28021" b="7933"/>
          <a:stretch/>
        </p:blipFill>
        <p:spPr bwMode="auto">
          <a:xfrm>
            <a:off x="5820508" y="3276600"/>
            <a:ext cx="3013608" cy="3054151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05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characteristics of </a:t>
            </a:r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Meteoroids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Meteoroid</a:t>
            </a:r>
            <a:r>
              <a:rPr lang="en-US" dirty="0" smtClean="0"/>
              <a:t> – small rock/debris in the solar system.</a:t>
            </a:r>
          </a:p>
          <a:p>
            <a:r>
              <a:rPr lang="en-US" u="sng" dirty="0" smtClean="0"/>
              <a:t>Meteor</a:t>
            </a:r>
            <a:r>
              <a:rPr lang="en-US" dirty="0" smtClean="0"/>
              <a:t> – a meteoroids that burns up as it goes through the earth’s atmosphere. (shooting star)</a:t>
            </a:r>
          </a:p>
          <a:p>
            <a:r>
              <a:rPr lang="en-US" u="sng" dirty="0" smtClean="0"/>
              <a:t>Meteorite</a:t>
            </a:r>
            <a:r>
              <a:rPr lang="en-US" dirty="0" smtClean="0"/>
              <a:t> – a meteoroid that hits the earth’s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3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METEOROIDS</a:t>
            </a:r>
            <a:endParaRPr lang="en-US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latin typeface="Century Gothic" panose="020B0502020202020204" pitchFamily="34" charset="0"/>
              </a:rPr>
              <a:t>Approximately 500 meteorites reach the Earth’s surface every year but of those only around 5 ever make it to scientists for study.</a:t>
            </a:r>
          </a:p>
          <a:p>
            <a:r>
              <a:rPr lang="en-CA" sz="2800" dirty="0" smtClean="0">
                <a:latin typeface="Century Gothic" panose="020B0502020202020204" pitchFamily="34" charset="0"/>
              </a:rPr>
              <a:t>The Earth’s atmosphere experiences millions of meteors every day.</a:t>
            </a:r>
          </a:p>
          <a:p>
            <a:r>
              <a:rPr lang="en-CA" sz="2800" dirty="0" smtClean="0">
                <a:latin typeface="Century Gothic" panose="020B0502020202020204" pitchFamily="34" charset="0"/>
              </a:rPr>
              <a:t>When many meteors occur in a close time frame in the same part of the sky it is called a meteor shower.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5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characteristics of </a:t>
            </a:r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Comets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Loose collections of ice, dust, gases (ammonia/methane), small rocky particles (dirty snowball)</a:t>
            </a:r>
          </a:p>
          <a:p>
            <a:r>
              <a:rPr lang="en-US" dirty="0" smtClean="0"/>
              <a:t>Orbit sun in long narrow ellipses</a:t>
            </a:r>
          </a:p>
          <a:p>
            <a:r>
              <a:rPr lang="en-US" dirty="0" smtClean="0"/>
              <a:t>Found in Kuiper Belt/</a:t>
            </a:r>
            <a:r>
              <a:rPr lang="en-US" dirty="0" err="1" smtClean="0"/>
              <a:t>Oort</a:t>
            </a:r>
            <a:r>
              <a:rPr lang="en-US" dirty="0" smtClean="0"/>
              <a:t> Cloud</a:t>
            </a:r>
          </a:p>
          <a:p>
            <a:r>
              <a:rPr lang="en-US" dirty="0" smtClean="0"/>
              <a:t>Contain: nucleus, coma, tail</a:t>
            </a:r>
          </a:p>
          <a:p>
            <a:r>
              <a:rPr lang="en-US" dirty="0" smtClean="0"/>
              <a:t>As it approaches sun, heats up and gas/dust stream outward forming a tail which points </a:t>
            </a:r>
            <a:r>
              <a:rPr lang="en-US" u="sng" dirty="0" smtClean="0"/>
              <a:t>AWAY</a:t>
            </a:r>
            <a:r>
              <a:rPr lang="en-US" dirty="0" smtClean="0"/>
              <a:t> from the sun.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33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omet orb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01306"/>
            <a:ext cx="6096000" cy="411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where you can find a meteor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Burning up in earth’s atmosphere (mesosphere).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39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290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Asteroids, Meteoroids, Comets</vt:lpstr>
      <vt:lpstr>PowerPoint Presentation</vt:lpstr>
      <vt:lpstr>What are some characteristics of Asteroids?</vt:lpstr>
      <vt:lpstr>ASTEROIDS</vt:lpstr>
      <vt:lpstr>What are some characteristics of Meteoroids?</vt:lpstr>
      <vt:lpstr>METEOROIDS</vt:lpstr>
      <vt:lpstr>What are some characteristics of Comets?</vt:lpstr>
      <vt:lpstr>COMETS</vt:lpstr>
      <vt:lpstr>Describe where you can find a meteor</vt:lpstr>
      <vt:lpstr>Describe where you can find a meteorite</vt:lpstr>
      <vt:lpstr>Describe where you can find a meteoroid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Asteroids, Meteoroids, Comets</dc:title>
  <dc:creator>Carrie M. Bray</dc:creator>
  <cp:lastModifiedBy>Carrie M. Bray</cp:lastModifiedBy>
  <cp:revision>5</cp:revision>
  <dcterms:created xsi:type="dcterms:W3CDTF">2018-05-08T13:29:51Z</dcterms:created>
  <dcterms:modified xsi:type="dcterms:W3CDTF">2018-05-08T18:46:14Z</dcterms:modified>
</cp:coreProperties>
</file>