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3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5D1A9-5732-4185-B2A2-62B510BA4499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F6F35-1EFA-4CD8-9B83-0C304553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0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F6F35-1EFA-4CD8-9B83-0C30455355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07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F6F35-1EFA-4CD8-9B83-0C30455355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1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5441EA73-87FA-4CC1-8838-D64F99C3F12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F3C3176F-F103-4D98-B0D2-EFC17A87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8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EA73-87FA-4CC1-8838-D64F99C3F12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176F-F103-4D98-B0D2-EFC17A87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8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EA73-87FA-4CC1-8838-D64F99C3F12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176F-F103-4D98-B0D2-EFC17A87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03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EA73-87FA-4CC1-8838-D64F99C3F12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176F-F103-4D98-B0D2-EFC17A87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7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EA73-87FA-4CC1-8838-D64F99C3F12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176F-F103-4D98-B0D2-EFC17A87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14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EA73-87FA-4CC1-8838-D64F99C3F12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176F-F103-4D98-B0D2-EFC17A87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37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EA73-87FA-4CC1-8838-D64F99C3F12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176F-F103-4D98-B0D2-EFC17A87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87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EA73-87FA-4CC1-8838-D64F99C3F12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176F-F103-4D98-B0D2-EFC17A87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32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EA73-87FA-4CC1-8838-D64F99C3F12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176F-F103-4D98-B0D2-EFC17A87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2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EA73-87FA-4CC1-8838-D64F99C3F12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176F-F103-4D98-B0D2-EFC17A87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8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EA73-87FA-4CC1-8838-D64F99C3F12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176F-F103-4D98-B0D2-EFC17A87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EA73-87FA-4CC1-8838-D64F99C3F12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176F-F103-4D98-B0D2-EFC17A87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9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EA73-87FA-4CC1-8838-D64F99C3F12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176F-F103-4D98-B0D2-EFC17A87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7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EA73-87FA-4CC1-8838-D64F99C3F12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176F-F103-4D98-B0D2-EFC17A87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7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EA73-87FA-4CC1-8838-D64F99C3F12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176F-F103-4D98-B0D2-EFC17A87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1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EA73-87FA-4CC1-8838-D64F99C3F12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176F-F103-4D98-B0D2-EFC17A87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3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EA73-87FA-4CC1-8838-D64F99C3F12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176F-F103-4D98-B0D2-EFC17A87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7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41EA73-87FA-4CC1-8838-D64F99C3F12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C3176F-F103-4D98-B0D2-EFC17A87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13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.telegraph.co.uk/multimedia/archive/02785/asteroid_2785037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2" r="37258"/>
          <a:stretch/>
        </p:blipFill>
        <p:spPr bwMode="auto">
          <a:xfrm>
            <a:off x="1" y="0"/>
            <a:ext cx="9188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19505"/>
            <a:ext cx="9144793" cy="2389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7" y="5103249"/>
            <a:ext cx="9144793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142068"/>
            <a:ext cx="3771900" cy="4258732"/>
          </a:xfrm>
        </p:spPr>
        <p:txBody>
          <a:bodyPr>
            <a:normAutofit/>
          </a:bodyPr>
          <a:lstStyle/>
          <a:p>
            <a:r>
              <a:rPr lang="en-CA" sz="2800" b="1" u="sng" dirty="0" smtClean="0">
                <a:latin typeface="Century Gothic" panose="020B0502020202020204" pitchFamily="34" charset="0"/>
              </a:rPr>
              <a:t>Meteorite - a </a:t>
            </a:r>
            <a:r>
              <a:rPr lang="en-CA" sz="2800" b="1" u="sng" dirty="0">
                <a:latin typeface="Century Gothic" panose="020B0502020202020204" pitchFamily="34" charset="0"/>
              </a:rPr>
              <a:t>meteoroid that </a:t>
            </a:r>
            <a:r>
              <a:rPr lang="en-CA" sz="2800" b="1" dirty="0">
                <a:latin typeface="Century Gothic" panose="020B0502020202020204" pitchFamily="34" charset="0"/>
              </a:rPr>
              <a:t>survives falling through the Earth’s atmosphere and</a:t>
            </a:r>
            <a:r>
              <a:rPr lang="en-CA" sz="2800" b="1" u="sng" dirty="0">
                <a:latin typeface="Century Gothic" panose="020B0502020202020204" pitchFamily="34" charset="0"/>
              </a:rPr>
              <a:t> </a:t>
            </a:r>
            <a:r>
              <a:rPr lang="en-CA" sz="2800" b="1" u="sng" dirty="0" smtClean="0">
                <a:latin typeface="Century Gothic" panose="020B0502020202020204" pitchFamily="34" charset="0"/>
              </a:rPr>
              <a:t>hits</a:t>
            </a:r>
            <a:r>
              <a:rPr lang="en-CA" sz="2800" b="1" u="sng" dirty="0" smtClean="0">
                <a:latin typeface="Century Gothic" panose="020B0502020202020204" pitchFamily="34" charset="0"/>
              </a:rPr>
              <a:t> </a:t>
            </a:r>
            <a:r>
              <a:rPr lang="en-CA" sz="2800" b="1" u="sng" dirty="0">
                <a:latin typeface="Century Gothic" panose="020B0502020202020204" pitchFamily="34" charset="0"/>
              </a:rPr>
              <a:t>the Earth’s </a:t>
            </a:r>
            <a:r>
              <a:rPr lang="en-CA" sz="2800" b="1" u="sng" dirty="0" smtClean="0">
                <a:latin typeface="Century Gothic" panose="020B0502020202020204" pitchFamily="34" charset="0"/>
              </a:rPr>
              <a:t>surface</a:t>
            </a:r>
            <a:r>
              <a:rPr lang="en-CA" sz="2800" b="1" dirty="0">
                <a:latin typeface="Century Gothic" panose="020B0502020202020204" pitchFamily="34" charset="0"/>
              </a:rPr>
              <a:t>.</a:t>
            </a:r>
            <a:endParaRPr lang="en-CA" sz="28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8194" name="Picture 2" descr="https://upload.wikimedia.org/wikipedia/commons/7/74/NWA869Meteor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69" y="2747434"/>
            <a:ext cx="4064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81" y="528749"/>
            <a:ext cx="818763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8186737" cy="4258732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latin typeface="Century Gothic" panose="020B0502020202020204" pitchFamily="34" charset="0"/>
              </a:rPr>
              <a:t>Approximately </a:t>
            </a:r>
            <a:r>
              <a:rPr lang="en-CA" sz="2800" b="1" dirty="0">
                <a:latin typeface="Century Gothic" panose="020B0502020202020204" pitchFamily="34" charset="0"/>
              </a:rPr>
              <a:t>500 meteorites reach the Earth’s surface every year but of those only around 5 ever make it to scientists for study</a:t>
            </a:r>
            <a:r>
              <a:rPr lang="en-CA" sz="2800" b="1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CA" sz="2800" b="1" dirty="0">
                <a:latin typeface="Century Gothic" panose="020B0502020202020204" pitchFamily="34" charset="0"/>
              </a:rPr>
              <a:t>The Earth’s atmosphere experiences millions of meteors every day</a:t>
            </a:r>
            <a:r>
              <a:rPr lang="en-CA" sz="2800" b="1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CA" sz="2800" b="1" dirty="0">
                <a:latin typeface="Century Gothic" panose="020B0502020202020204" pitchFamily="34" charset="0"/>
              </a:rPr>
              <a:t>When many meteors occur in a close time frame in the same part of the sky it is called a meteor shower.</a:t>
            </a:r>
            <a:endParaRPr lang="en-CA" sz="28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81" y="543047"/>
            <a:ext cx="818763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181" y="1803865"/>
            <a:ext cx="4614863" cy="4501620"/>
          </a:xfrm>
        </p:spPr>
        <p:txBody>
          <a:bodyPr>
            <a:normAutofit fontScale="92500" lnSpcReduction="20000"/>
          </a:bodyPr>
          <a:lstStyle/>
          <a:p>
            <a:r>
              <a:rPr lang="en-CA" sz="2800" b="1" dirty="0" smtClean="0">
                <a:latin typeface="Century Gothic" panose="020B0502020202020204" pitchFamily="34" charset="0"/>
              </a:rPr>
              <a:t>A </a:t>
            </a:r>
            <a:r>
              <a:rPr lang="en-CA" sz="2800" b="1" dirty="0">
                <a:latin typeface="Century Gothic" panose="020B0502020202020204" pitchFamily="34" charset="0"/>
              </a:rPr>
              <a:t>small solar system body that orbits the Sun</a:t>
            </a:r>
            <a:r>
              <a:rPr lang="en-CA" sz="2800" b="1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CA" sz="2800" b="1" u="sng" dirty="0">
                <a:latin typeface="Century Gothic" panose="020B0502020202020204" pitchFamily="34" charset="0"/>
              </a:rPr>
              <a:t>Comets are made of ice, dust and small rocky </a:t>
            </a:r>
            <a:r>
              <a:rPr lang="en-CA" sz="2800" b="1" u="sng" dirty="0" smtClean="0">
                <a:latin typeface="Century Gothic" panose="020B0502020202020204" pitchFamily="34" charset="0"/>
              </a:rPr>
              <a:t>particles</a:t>
            </a:r>
            <a:r>
              <a:rPr lang="en-CA" sz="2800" b="1" dirty="0" smtClean="0">
                <a:latin typeface="Century Gothic" panose="020B0502020202020204" pitchFamily="34" charset="0"/>
              </a:rPr>
              <a:t>. </a:t>
            </a:r>
          </a:p>
          <a:p>
            <a:r>
              <a:rPr lang="en-CA" sz="2800" b="1" u="sng" dirty="0" smtClean="0">
                <a:latin typeface="Century Gothic" panose="020B0502020202020204" pitchFamily="34" charset="0"/>
              </a:rPr>
              <a:t>When </a:t>
            </a:r>
            <a:r>
              <a:rPr lang="en-CA" sz="2800" b="1" u="sng" dirty="0">
                <a:latin typeface="Century Gothic" panose="020B0502020202020204" pitchFamily="34" charset="0"/>
              </a:rPr>
              <a:t>close enough to the Sun they display a </a:t>
            </a:r>
            <a:r>
              <a:rPr lang="en-CA" sz="2800" b="1" u="sng" dirty="0" smtClean="0">
                <a:latin typeface="Century Gothic" panose="020B0502020202020204" pitchFamily="34" charset="0"/>
              </a:rPr>
              <a:t>nucleus, </a:t>
            </a:r>
            <a:r>
              <a:rPr lang="en-CA" sz="2800" b="1" u="sng" dirty="0" smtClean="0">
                <a:latin typeface="Century Gothic" panose="020B0502020202020204" pitchFamily="34" charset="0"/>
              </a:rPr>
              <a:t>coma </a:t>
            </a:r>
            <a:r>
              <a:rPr lang="en-CA" sz="2800" b="1" dirty="0">
                <a:latin typeface="Century Gothic" panose="020B0502020202020204" pitchFamily="34" charset="0"/>
              </a:rPr>
              <a:t>(a fuzzy outline or atmosphere due to solar radiation) </a:t>
            </a:r>
            <a:r>
              <a:rPr lang="en-CA" sz="2800" b="1" u="sng" dirty="0">
                <a:latin typeface="Century Gothic" panose="020B0502020202020204" pitchFamily="34" charset="0"/>
              </a:rPr>
              <a:t>and sometimes a </a:t>
            </a:r>
            <a:r>
              <a:rPr lang="en-CA" sz="2800" b="1" u="sng" dirty="0" smtClean="0">
                <a:latin typeface="Century Gothic" panose="020B0502020202020204" pitchFamily="34" charset="0"/>
              </a:rPr>
              <a:t>tail</a:t>
            </a:r>
            <a:r>
              <a:rPr lang="en-CA" sz="2800" b="1" dirty="0">
                <a:latin typeface="Century Gothic" panose="020B0502020202020204" pitchFamily="34" charset="0"/>
              </a:rPr>
              <a:t> </a:t>
            </a:r>
            <a:r>
              <a:rPr lang="en-CA" sz="2800" b="1" u="sng" dirty="0" smtClean="0">
                <a:latin typeface="Century Gothic" panose="020B0502020202020204" pitchFamily="34" charset="0"/>
              </a:rPr>
              <a:t>(that always points away from sun).</a:t>
            </a:r>
            <a:endParaRPr lang="en-CA" sz="2800" b="1" u="sng" dirty="0" smtClean="0">
              <a:latin typeface="Century Gothic" panose="020B0502020202020204" pitchFamily="34" charset="0"/>
            </a:endParaRPr>
          </a:p>
        </p:txBody>
      </p:sp>
      <p:pic>
        <p:nvPicPr>
          <p:cNvPr id="10242" name="Picture 2" descr="http://i.space.com/images/i/000/009/378/i02/halleys-comet-1986.jpg?130437188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2"/>
          <a:stretch/>
        </p:blipFill>
        <p:spPr bwMode="auto">
          <a:xfrm>
            <a:off x="5296614" y="2903808"/>
            <a:ext cx="3304460" cy="3078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81" y="585906"/>
            <a:ext cx="818763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8186737" cy="4258732"/>
          </a:xfrm>
        </p:spPr>
        <p:txBody>
          <a:bodyPr>
            <a:normAutofit/>
          </a:bodyPr>
          <a:lstStyle/>
          <a:p>
            <a:r>
              <a:rPr lang="en-CA" sz="2800" b="1" dirty="0">
                <a:latin typeface="Century Gothic" panose="020B0502020202020204" pitchFamily="34" charset="0"/>
              </a:rPr>
              <a:t>The coma is created as the comet gets closer to the Sun, causing water, carbon dioxide and other compounds to </a:t>
            </a:r>
            <a:r>
              <a:rPr lang="en-CA" sz="2800" b="1" dirty="0" smtClean="0">
                <a:latin typeface="Century Gothic" panose="020B0502020202020204" pitchFamily="34" charset="0"/>
              </a:rPr>
              <a:t>quickly change </a:t>
            </a:r>
            <a:r>
              <a:rPr lang="en-CA" sz="2800" b="1" dirty="0">
                <a:latin typeface="Century Gothic" panose="020B0502020202020204" pitchFamily="34" charset="0"/>
              </a:rPr>
              <a:t>from solid to </a:t>
            </a:r>
            <a:r>
              <a:rPr lang="en-CA" sz="2800" b="1" dirty="0" smtClean="0">
                <a:latin typeface="Century Gothic" panose="020B0502020202020204" pitchFamily="34" charset="0"/>
              </a:rPr>
              <a:t>gas.</a:t>
            </a:r>
          </a:p>
          <a:p>
            <a:endParaRPr lang="en-CA" sz="2800" b="1" dirty="0">
              <a:latin typeface="Century Gothic" panose="020B0502020202020204" pitchFamily="34" charset="0"/>
            </a:endParaRPr>
          </a:p>
          <a:p>
            <a:endParaRPr lang="en-CA" sz="2800" b="1" dirty="0" smtClean="0">
              <a:latin typeface="Century Gothic" panose="020B0502020202020204" pitchFamily="34" charset="0"/>
            </a:endParaRPr>
          </a:p>
          <a:p>
            <a:endParaRPr lang="en-CA" sz="2800" b="1" dirty="0">
              <a:latin typeface="Century Gothic" panose="020B0502020202020204" pitchFamily="34" charset="0"/>
            </a:endParaRPr>
          </a:p>
          <a:p>
            <a:endParaRPr lang="en-CA" sz="28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12290" name="Picture 2" descr="http://i.dailymail.co.uk/i/pix/2009/02/12/article-1142407-037B9F05000005DC-272_468x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598">
            <a:off x="2843211" y="4394596"/>
            <a:ext cx="3407569" cy="2082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81" y="557331"/>
            <a:ext cx="818763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8186737" cy="4258732"/>
          </a:xfrm>
        </p:spPr>
        <p:txBody>
          <a:bodyPr>
            <a:normAutofit fontScale="92500" lnSpcReduction="10000"/>
          </a:bodyPr>
          <a:lstStyle/>
          <a:p>
            <a:r>
              <a:rPr lang="en-CA" sz="2800" b="1" dirty="0">
                <a:latin typeface="Century Gothic" panose="020B0502020202020204" pitchFamily="34" charset="0"/>
              </a:rPr>
              <a:t>Halley’s Comet </a:t>
            </a:r>
            <a:r>
              <a:rPr lang="en-CA" sz="2800" b="1" dirty="0" smtClean="0">
                <a:latin typeface="Century Gothic" panose="020B0502020202020204" pitchFamily="34" charset="0"/>
              </a:rPr>
              <a:t>is </a:t>
            </a:r>
            <a:r>
              <a:rPr lang="en-CA" sz="2800" b="1" dirty="0">
                <a:latin typeface="Century Gothic" panose="020B0502020202020204" pitchFamily="34" charset="0"/>
              </a:rPr>
              <a:t>the most well known comet</a:t>
            </a:r>
            <a:r>
              <a:rPr lang="en-CA" sz="2800" b="1" dirty="0" smtClean="0">
                <a:latin typeface="Century Gothic" panose="020B0502020202020204" pitchFamily="34" charset="0"/>
              </a:rPr>
              <a:t>.</a:t>
            </a:r>
          </a:p>
          <a:p>
            <a:pPr lvl="1"/>
            <a:r>
              <a:rPr lang="en-CA" sz="2600" b="1" dirty="0">
                <a:latin typeface="Century Gothic" panose="020B0502020202020204" pitchFamily="34" charset="0"/>
              </a:rPr>
              <a:t>It is known as a periodic comet (or short term comet) because the time it takes to orbit the Sun is less than 200 years</a:t>
            </a:r>
            <a:r>
              <a:rPr lang="en-CA" sz="2600" b="1" dirty="0" smtClean="0">
                <a:latin typeface="Century Gothic" panose="020B0502020202020204" pitchFamily="34" charset="0"/>
              </a:rPr>
              <a:t>.</a:t>
            </a:r>
          </a:p>
          <a:p>
            <a:pPr lvl="1"/>
            <a:r>
              <a:rPr lang="en-CA" sz="2600" b="1" dirty="0" smtClean="0">
                <a:latin typeface="Century Gothic" panose="020B0502020202020204" pitchFamily="34" charset="0"/>
              </a:rPr>
              <a:t>Humans have been observing and recording the comet for </a:t>
            </a:r>
            <a:r>
              <a:rPr lang="en-CA" sz="2600" b="1" dirty="0">
                <a:latin typeface="Century Gothic" panose="020B0502020202020204" pitchFamily="34" charset="0"/>
              </a:rPr>
              <a:t>thousands of years, with appearances noted by Babylonian, Chinese and European </a:t>
            </a:r>
            <a:r>
              <a:rPr lang="en-CA" sz="2600" b="1" dirty="0" smtClean="0">
                <a:latin typeface="Century Gothic" panose="020B0502020202020204" pitchFamily="34" charset="0"/>
              </a:rPr>
              <a:t>civilizations.</a:t>
            </a:r>
          </a:p>
          <a:p>
            <a:pPr lvl="1"/>
            <a:r>
              <a:rPr lang="en-CA" sz="2600" b="1" dirty="0">
                <a:latin typeface="Century Gothic" panose="020B0502020202020204" pitchFamily="34" charset="0"/>
              </a:rPr>
              <a:t>It can be seen </a:t>
            </a:r>
            <a:r>
              <a:rPr lang="en-CA" sz="2600" b="1" dirty="0" smtClean="0">
                <a:latin typeface="Century Gothic" panose="020B0502020202020204" pitchFamily="34" charset="0"/>
              </a:rPr>
              <a:t>from Earth every </a:t>
            </a:r>
            <a:r>
              <a:rPr lang="en-CA" sz="2600" b="1" dirty="0">
                <a:latin typeface="Century Gothic" panose="020B0502020202020204" pitchFamily="34" charset="0"/>
              </a:rPr>
              <a:t>75 to 76 </a:t>
            </a:r>
            <a:r>
              <a:rPr lang="en-CA" sz="2600" b="1" dirty="0" smtClean="0">
                <a:latin typeface="Century Gothic" panose="020B0502020202020204" pitchFamily="34" charset="0"/>
              </a:rPr>
              <a:t>years, and since it </a:t>
            </a:r>
            <a:r>
              <a:rPr lang="en-CA" sz="2600" b="1" dirty="0">
                <a:latin typeface="Century Gothic" panose="020B0502020202020204" pitchFamily="34" charset="0"/>
              </a:rPr>
              <a:t>last appeared in  in 1986 </a:t>
            </a:r>
            <a:r>
              <a:rPr lang="en-CA" sz="2600" b="1" dirty="0" smtClean="0">
                <a:latin typeface="Century Gothic" panose="020B0502020202020204" pitchFamily="34" charset="0"/>
              </a:rPr>
              <a:t>it will </a:t>
            </a:r>
            <a:r>
              <a:rPr lang="en-CA" sz="2600" b="1" dirty="0">
                <a:latin typeface="Century Gothic" panose="020B0502020202020204" pitchFamily="34" charset="0"/>
              </a:rPr>
              <a:t>return again sometime in </a:t>
            </a:r>
            <a:r>
              <a:rPr lang="en-CA" sz="2600" b="1" dirty="0" smtClean="0">
                <a:latin typeface="Century Gothic" panose="020B0502020202020204" pitchFamily="34" charset="0"/>
              </a:rPr>
              <a:t>2061.</a:t>
            </a:r>
            <a:endParaRPr lang="en-CA" sz="2800" b="1" dirty="0">
              <a:latin typeface="Century Gothic" panose="020B0502020202020204" pitchFamily="34" charset="0"/>
            </a:endParaRPr>
          </a:p>
          <a:p>
            <a:endParaRPr lang="en-CA" sz="28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81" y="443035"/>
            <a:ext cx="818763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where you can find a meteor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Burning up in earth’s atmosphere.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23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where you can find a meteorite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</a:t>
            </a:r>
            <a:r>
              <a:rPr lang="en-US" sz="2800" dirty="0" smtClean="0"/>
              <a:t>n the earth’s surface.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217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where you can find a meteoroid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Floating freely in space.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493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181" y="2042971"/>
            <a:ext cx="7772400" cy="2997897"/>
          </a:xfrm>
        </p:spPr>
        <p:txBody>
          <a:bodyPr>
            <a:normAutofit/>
          </a:bodyPr>
          <a:lstStyle/>
          <a:p>
            <a:r>
              <a:rPr lang="en-CA" sz="2800" b="1" dirty="0">
                <a:latin typeface="Century Gothic" panose="020B0502020202020204" pitchFamily="34" charset="0"/>
              </a:rPr>
              <a:t>B</a:t>
            </a:r>
            <a:r>
              <a:rPr lang="en-CA" sz="2800" b="1" dirty="0" smtClean="0">
                <a:latin typeface="Century Gothic" panose="020B0502020202020204" pitchFamily="34" charset="0"/>
              </a:rPr>
              <a:t>odies in the solar </a:t>
            </a:r>
            <a:r>
              <a:rPr lang="en-CA" sz="2800" b="1" dirty="0" smtClean="0">
                <a:latin typeface="Century Gothic" panose="020B0502020202020204" pitchFamily="34" charset="0"/>
              </a:rPr>
              <a:t>system; </a:t>
            </a:r>
            <a:r>
              <a:rPr lang="en-CA" sz="2800" b="1" u="sng" dirty="0" smtClean="0">
                <a:latin typeface="Century Gothic" panose="020B0502020202020204" pitchFamily="34" charset="0"/>
              </a:rPr>
              <a:t>orbit </a:t>
            </a:r>
            <a:r>
              <a:rPr lang="en-CA" sz="2800" b="1" u="sng" dirty="0" smtClean="0">
                <a:latin typeface="Century Gothic" panose="020B0502020202020204" pitchFamily="34" charset="0"/>
              </a:rPr>
              <a:t>the Sun</a:t>
            </a:r>
            <a:r>
              <a:rPr lang="en-CA" sz="2800" b="1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CA" sz="2800" b="1" dirty="0" smtClean="0">
                <a:latin typeface="Century Gothic" panose="020B0502020202020204" pitchFamily="34" charset="0"/>
              </a:rPr>
              <a:t>Typically </a:t>
            </a:r>
            <a:r>
              <a:rPr lang="en-CA" sz="2800" b="1" u="sng" dirty="0" smtClean="0">
                <a:latin typeface="Century Gothic" panose="020B0502020202020204" pitchFamily="34" charset="0"/>
              </a:rPr>
              <a:t>made of rock and metal </a:t>
            </a:r>
            <a:r>
              <a:rPr lang="en-CA" sz="2800" b="1" dirty="0" smtClean="0">
                <a:latin typeface="Century Gothic" panose="020B0502020202020204" pitchFamily="34" charset="0"/>
              </a:rPr>
              <a:t>but can also contain organic compounds</a:t>
            </a:r>
            <a:r>
              <a:rPr lang="en-CA" sz="2800" b="1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CA" sz="2800" b="1" u="sng" dirty="0">
                <a:latin typeface="Century Gothic" panose="020B0502020202020204" pitchFamily="34" charset="0"/>
              </a:rPr>
              <a:t>Made of materials left over from the formation of the solar system</a:t>
            </a:r>
            <a:r>
              <a:rPr lang="en-CA" sz="2800" b="1" dirty="0" smtClean="0">
                <a:latin typeface="Century Gothic" panose="020B0502020202020204" pitchFamily="34" charset="0"/>
              </a:rPr>
              <a:t>.</a:t>
            </a:r>
            <a:endParaRPr lang="en-CA" sz="28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81" y="585901"/>
            <a:ext cx="818763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845" y="2505322"/>
            <a:ext cx="3813048" cy="3649134"/>
          </a:xfrm>
        </p:spPr>
        <p:txBody>
          <a:bodyPr>
            <a:normAutofit lnSpcReduction="10000"/>
          </a:bodyPr>
          <a:lstStyle/>
          <a:p>
            <a:r>
              <a:rPr lang="en-CA" sz="2800" b="1" dirty="0" smtClean="0">
                <a:latin typeface="Century Gothic" panose="020B0502020202020204" pitchFamily="34" charset="0"/>
              </a:rPr>
              <a:t>Vary </a:t>
            </a:r>
            <a:r>
              <a:rPr lang="en-CA" sz="2800" b="1" dirty="0">
                <a:latin typeface="Century Gothic" panose="020B0502020202020204" pitchFamily="34" charset="0"/>
              </a:rPr>
              <a:t>greatly in size and can be as large as hundreds of miles wide</a:t>
            </a:r>
            <a:r>
              <a:rPr lang="en-CA" sz="2800" b="1" dirty="0" smtClean="0">
                <a:latin typeface="Century Gothic" panose="020B0502020202020204" pitchFamily="34" charset="0"/>
              </a:rPr>
              <a:t>.</a:t>
            </a:r>
            <a:endParaRPr lang="en-CA" sz="2800" b="1" dirty="0" smtClean="0">
              <a:latin typeface="Century Gothic" panose="020B0502020202020204" pitchFamily="34" charset="0"/>
            </a:endParaRPr>
          </a:p>
          <a:p>
            <a:r>
              <a:rPr lang="en-CA" sz="2800" b="1" dirty="0" smtClean="0">
                <a:latin typeface="Century Gothic" panose="020B0502020202020204" pitchFamily="34" charset="0"/>
              </a:rPr>
              <a:t>Similar </a:t>
            </a:r>
            <a:r>
              <a:rPr lang="en-CA" sz="2800" b="1" dirty="0" smtClean="0">
                <a:latin typeface="Century Gothic" panose="020B0502020202020204" pitchFamily="34" charset="0"/>
              </a:rPr>
              <a:t>to comets but do not have a coma (tail) that is visible.</a:t>
            </a:r>
          </a:p>
          <a:p>
            <a:endParaRPr lang="en-CA" sz="2800" b="1" dirty="0">
              <a:latin typeface="Century Gothic" panose="020B0502020202020204" pitchFamily="34" charset="0"/>
            </a:endParaRPr>
          </a:p>
          <a:p>
            <a:endParaRPr lang="en-CA" sz="2800" b="1" dirty="0" smtClean="0">
              <a:latin typeface="Century Gothic" panose="020B0502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45" y="614482"/>
            <a:ext cx="8193734" cy="1457070"/>
          </a:xfrm>
          <a:prstGeom prst="rect">
            <a:avLst/>
          </a:prstGeom>
        </p:spPr>
      </p:pic>
      <p:pic>
        <p:nvPicPr>
          <p:cNvPr id="5" name="Picture 2" descr="https://upload.wikimedia.org/wikipedia/commons/9/9d/243_Ida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969">
            <a:off x="4303857" y="2657876"/>
            <a:ext cx="4586288" cy="2856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25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8186738" cy="4258732"/>
          </a:xfrm>
        </p:spPr>
        <p:txBody>
          <a:bodyPr>
            <a:normAutofit/>
          </a:bodyPr>
          <a:lstStyle/>
          <a:p>
            <a:r>
              <a:rPr lang="en-CA" sz="2600" b="1" u="sng" dirty="0">
                <a:latin typeface="Century Gothic" panose="020B0502020202020204" pitchFamily="34" charset="0"/>
              </a:rPr>
              <a:t>Most orbit the Sun between Mars and Jupiter, </a:t>
            </a:r>
            <a:r>
              <a:rPr lang="en-CA" sz="2600" b="1" dirty="0">
                <a:latin typeface="Century Gothic" panose="020B0502020202020204" pitchFamily="34" charset="0"/>
              </a:rPr>
              <a:t>although some orbit closer. </a:t>
            </a:r>
            <a:r>
              <a:rPr lang="en-CA" sz="2600" b="1" u="sng" dirty="0">
                <a:latin typeface="Century Gothic" panose="020B0502020202020204" pitchFamily="34" charset="0"/>
              </a:rPr>
              <a:t>(Asteroid Belt</a:t>
            </a:r>
            <a:r>
              <a:rPr lang="en-CA" sz="2600" b="1" u="sng" dirty="0" smtClean="0">
                <a:latin typeface="Century Gothic" panose="020B0502020202020204" pitchFamily="34" charset="0"/>
              </a:rPr>
              <a:t>)</a:t>
            </a:r>
          </a:p>
          <a:p>
            <a:endParaRPr lang="en-CA" sz="2600" b="1" dirty="0">
              <a:latin typeface="Century Gothic" panose="020B0502020202020204" pitchFamily="34" charset="0"/>
            </a:endParaRPr>
          </a:p>
          <a:p>
            <a:endParaRPr lang="en-CA" sz="2600" b="1" dirty="0" smtClean="0">
              <a:latin typeface="Century Gothic" panose="020B0502020202020204" pitchFamily="34" charset="0"/>
            </a:endParaRPr>
          </a:p>
          <a:p>
            <a:endParaRPr lang="en-CA" sz="2600" b="1" dirty="0">
              <a:latin typeface="Century Gothic" panose="020B0502020202020204" pitchFamily="34" charset="0"/>
            </a:endParaRPr>
          </a:p>
          <a:p>
            <a:endParaRPr lang="en-CA" sz="2600" b="1" dirty="0" smtClean="0">
              <a:latin typeface="Century Gothic" panose="020B0502020202020204" pitchFamily="34" charset="0"/>
            </a:endParaRPr>
          </a:p>
          <a:p>
            <a:endParaRPr lang="en-CA" sz="2600" b="1" dirty="0">
              <a:latin typeface="Century Gothic" panose="020B0502020202020204" pitchFamily="34" charset="0"/>
            </a:endParaRPr>
          </a:p>
          <a:p>
            <a:endParaRPr lang="en-CA" sz="2600" b="1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Artist's concept illustrates an asteroid belt around the bright star Ve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371851"/>
            <a:ext cx="6874226" cy="3105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3" y="628770"/>
            <a:ext cx="8193734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8186738" cy="4258732"/>
          </a:xfrm>
        </p:spPr>
        <p:txBody>
          <a:bodyPr>
            <a:normAutofit/>
          </a:bodyPr>
          <a:lstStyle/>
          <a:p>
            <a:r>
              <a:rPr lang="en-CA" sz="2800" b="1" dirty="0">
                <a:latin typeface="Century Gothic" panose="020B0502020202020204" pitchFamily="34" charset="0"/>
              </a:rPr>
              <a:t>The asteroid belt is divided into an inner belt and an outer belt. </a:t>
            </a:r>
          </a:p>
          <a:p>
            <a:pPr lvl="1"/>
            <a:r>
              <a:rPr lang="en-CA" sz="2600" b="1" dirty="0">
                <a:latin typeface="Century Gothic" panose="020B0502020202020204" pitchFamily="34" charset="0"/>
              </a:rPr>
              <a:t>The inner </a:t>
            </a:r>
            <a:r>
              <a:rPr lang="en-CA" sz="2600" b="1" dirty="0" smtClean="0">
                <a:latin typeface="Century Gothic" panose="020B0502020202020204" pitchFamily="34" charset="0"/>
              </a:rPr>
              <a:t>belt, is </a:t>
            </a:r>
            <a:r>
              <a:rPr lang="en-CA" sz="2600" b="1" dirty="0">
                <a:latin typeface="Century Gothic" panose="020B0502020202020204" pitchFamily="34" charset="0"/>
              </a:rPr>
              <a:t>made up of asteroids that are within 250 million miles </a:t>
            </a:r>
            <a:r>
              <a:rPr lang="en-CA" sz="2600" b="1" dirty="0" smtClean="0">
                <a:latin typeface="Century Gothic" panose="020B0502020202020204" pitchFamily="34" charset="0"/>
              </a:rPr>
              <a:t>of </a:t>
            </a:r>
            <a:r>
              <a:rPr lang="en-CA" sz="2600" b="1" dirty="0">
                <a:latin typeface="Century Gothic" panose="020B0502020202020204" pitchFamily="34" charset="0"/>
              </a:rPr>
              <a:t>the Sun, contains asteroids that are made of metals.</a:t>
            </a:r>
          </a:p>
          <a:p>
            <a:pPr lvl="1"/>
            <a:r>
              <a:rPr lang="en-CA" sz="2600" b="1" dirty="0">
                <a:latin typeface="Century Gothic" panose="020B0502020202020204" pitchFamily="34" charset="0"/>
              </a:rPr>
              <a:t>The outer </a:t>
            </a:r>
            <a:r>
              <a:rPr lang="en-CA" sz="2600" b="1" dirty="0" smtClean="0">
                <a:latin typeface="Century Gothic" panose="020B0502020202020204" pitchFamily="34" charset="0"/>
              </a:rPr>
              <a:t>belt, includes </a:t>
            </a:r>
            <a:r>
              <a:rPr lang="en-CA" sz="2600" b="1" dirty="0">
                <a:latin typeface="Century Gothic" panose="020B0502020202020204" pitchFamily="34" charset="0"/>
              </a:rPr>
              <a:t>asteroids 250 million </a:t>
            </a:r>
            <a:r>
              <a:rPr lang="en-CA" sz="2600" b="1" dirty="0" smtClean="0">
                <a:latin typeface="Century Gothic" panose="020B0502020202020204" pitchFamily="34" charset="0"/>
              </a:rPr>
              <a:t>miles </a:t>
            </a:r>
            <a:r>
              <a:rPr lang="en-CA" sz="2600" b="1" dirty="0">
                <a:latin typeface="Century Gothic" panose="020B0502020202020204" pitchFamily="34" charset="0"/>
              </a:rPr>
              <a:t>beyond the Sun, consists of rocky asteroids</a:t>
            </a:r>
            <a:r>
              <a:rPr lang="en-CA" sz="2600" b="1" dirty="0" smtClean="0">
                <a:latin typeface="Century Gothic" panose="020B0502020202020204" pitchFamily="34" charset="0"/>
              </a:rPr>
              <a:t>.</a:t>
            </a:r>
            <a:endParaRPr lang="en-CA" sz="26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33" y="600182"/>
            <a:ext cx="8193734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4143375" cy="4258732"/>
          </a:xfrm>
        </p:spPr>
        <p:txBody>
          <a:bodyPr>
            <a:normAutofit/>
          </a:bodyPr>
          <a:lstStyle/>
          <a:p>
            <a:r>
              <a:rPr lang="en-CA" sz="2800" b="1" dirty="0">
                <a:latin typeface="Century Gothic" panose="020B0502020202020204" pitchFamily="34" charset="0"/>
              </a:rPr>
              <a:t>The first asteroid was discovered in 1801 by Italian astronomer Giuseppe Piazzi. </a:t>
            </a:r>
            <a:endParaRPr lang="en-CA" sz="2800" b="1" dirty="0" smtClean="0">
              <a:latin typeface="Century Gothic" panose="020B0502020202020204" pitchFamily="34" charset="0"/>
            </a:endParaRPr>
          </a:p>
          <a:p>
            <a:pPr lvl="1"/>
            <a:r>
              <a:rPr lang="en-CA" sz="2600" b="1" dirty="0" smtClean="0">
                <a:latin typeface="Century Gothic" panose="020B0502020202020204" pitchFamily="34" charset="0"/>
              </a:rPr>
              <a:t>Named </a:t>
            </a:r>
            <a:r>
              <a:rPr lang="en-CA" sz="2600" b="1" dirty="0">
                <a:latin typeface="Century Gothic" panose="020B0502020202020204" pitchFamily="34" charset="0"/>
              </a:rPr>
              <a:t>Ceres, it </a:t>
            </a:r>
            <a:r>
              <a:rPr lang="en-CA" sz="2600" b="1" dirty="0" smtClean="0">
                <a:latin typeface="Century Gothic" panose="020B0502020202020204" pitchFamily="34" charset="0"/>
              </a:rPr>
              <a:t>is approximately 600 miles wide.</a:t>
            </a:r>
            <a:endParaRPr lang="en-CA" sz="2600" b="1" dirty="0">
              <a:latin typeface="Century Gothic" panose="020B0502020202020204" pitchFamily="34" charset="0"/>
            </a:endParaRPr>
          </a:p>
          <a:p>
            <a:pPr lvl="1"/>
            <a:endParaRPr lang="en-CA" sz="2400" b="1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http://www.popsci.com/sites/popsci.com/files/styles/large_1x_/public/images/2015/03/ceres-craters.jpg?itok=p_-m1zJ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2" t="6697" r="28021" b="7933"/>
          <a:stretch/>
        </p:blipFill>
        <p:spPr bwMode="auto">
          <a:xfrm>
            <a:off x="5000625" y="2514600"/>
            <a:ext cx="3186112" cy="322897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3" y="571622"/>
            <a:ext cx="8193734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4143375" cy="4258732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latin typeface="Century Gothic" panose="020B0502020202020204" pitchFamily="34" charset="0"/>
              </a:rPr>
              <a:t>Many </a:t>
            </a:r>
            <a:r>
              <a:rPr lang="en-CA" sz="2800" b="1" dirty="0">
                <a:latin typeface="Century Gothic" panose="020B0502020202020204" pitchFamily="34" charset="0"/>
              </a:rPr>
              <a:t>scientists </a:t>
            </a:r>
            <a:r>
              <a:rPr lang="en-CA" sz="2800" b="1" dirty="0" smtClean="0">
                <a:latin typeface="Century Gothic" panose="020B0502020202020204" pitchFamily="34" charset="0"/>
              </a:rPr>
              <a:t>believe that </a:t>
            </a:r>
            <a:r>
              <a:rPr lang="en-CA" sz="2800" b="1" dirty="0">
                <a:latin typeface="Century Gothic" panose="020B0502020202020204" pitchFamily="34" charset="0"/>
              </a:rPr>
              <a:t>an </a:t>
            </a:r>
            <a:r>
              <a:rPr lang="en-CA" sz="2800" b="1" u="sng" dirty="0">
                <a:latin typeface="Century Gothic" panose="020B0502020202020204" pitchFamily="34" charset="0"/>
              </a:rPr>
              <a:t>asteroid impact was the cause behind the extinction of the dinosaurs around 65 million years ago.</a:t>
            </a:r>
            <a:endParaRPr lang="en-CA" sz="2400" b="1" u="sng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 descr="https://upload.wikimedia.org/wikipedia/commons/e/e5/KT-impac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4349">
            <a:off x="5143500" y="2293348"/>
            <a:ext cx="2971800" cy="3735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3" y="643053"/>
            <a:ext cx="8193734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825799"/>
            <a:ext cx="4143375" cy="4258732"/>
          </a:xfrm>
        </p:spPr>
        <p:txBody>
          <a:bodyPr>
            <a:normAutofit lnSpcReduction="10000"/>
          </a:bodyPr>
          <a:lstStyle/>
          <a:p>
            <a:r>
              <a:rPr lang="en-CA" sz="2800" b="1" u="sng" dirty="0" smtClean="0">
                <a:latin typeface="Century Gothic" panose="020B0502020202020204" pitchFamily="34" charset="0"/>
              </a:rPr>
              <a:t>Meteoroid-</a:t>
            </a:r>
            <a:r>
              <a:rPr lang="en-CA" sz="2800" b="1" u="sng" dirty="0" smtClean="0">
                <a:latin typeface="Century Gothic" panose="020B0502020202020204" pitchFamily="34" charset="0"/>
              </a:rPr>
              <a:t> </a:t>
            </a:r>
            <a:r>
              <a:rPr lang="en-CA" sz="2800" b="1" u="sng" dirty="0">
                <a:latin typeface="Century Gothic" panose="020B0502020202020204" pitchFamily="34" charset="0"/>
              </a:rPr>
              <a:t>small rock or particle of debris in </a:t>
            </a:r>
            <a:r>
              <a:rPr lang="en-CA" sz="2800" b="1" u="sng" dirty="0" smtClean="0">
                <a:latin typeface="Century Gothic" panose="020B0502020202020204" pitchFamily="34" charset="0"/>
              </a:rPr>
              <a:t>the </a:t>
            </a:r>
            <a:r>
              <a:rPr lang="en-CA" sz="2800" b="1" u="sng" dirty="0">
                <a:latin typeface="Century Gothic" panose="020B0502020202020204" pitchFamily="34" charset="0"/>
              </a:rPr>
              <a:t>solar system</a:t>
            </a:r>
            <a:r>
              <a:rPr lang="en-CA" sz="2800" b="1" dirty="0">
                <a:latin typeface="Century Gothic" panose="020B0502020202020204" pitchFamily="34" charset="0"/>
              </a:rPr>
              <a:t>. </a:t>
            </a:r>
            <a:endParaRPr lang="en-CA" sz="2800" b="1" dirty="0" smtClean="0">
              <a:latin typeface="Century Gothic" panose="020B0502020202020204" pitchFamily="34" charset="0"/>
            </a:endParaRPr>
          </a:p>
          <a:p>
            <a:r>
              <a:rPr lang="en-CA" sz="2800" b="1" dirty="0" smtClean="0">
                <a:latin typeface="Century Gothic" panose="020B0502020202020204" pitchFamily="34" charset="0"/>
              </a:rPr>
              <a:t>Range </a:t>
            </a:r>
            <a:r>
              <a:rPr lang="en-CA" sz="2800" b="1" dirty="0">
                <a:latin typeface="Century Gothic" panose="020B0502020202020204" pitchFamily="34" charset="0"/>
              </a:rPr>
              <a:t>in size from dust to around 10 </a:t>
            </a:r>
            <a:r>
              <a:rPr lang="en-CA" sz="2800" b="1" dirty="0" smtClean="0">
                <a:latin typeface="Century Gothic" panose="020B0502020202020204" pitchFamily="34" charset="0"/>
              </a:rPr>
              <a:t>meters </a:t>
            </a:r>
            <a:r>
              <a:rPr lang="en-CA" sz="2800" b="1" dirty="0">
                <a:latin typeface="Century Gothic" panose="020B0502020202020204" pitchFamily="34" charset="0"/>
              </a:rPr>
              <a:t>in </a:t>
            </a:r>
            <a:r>
              <a:rPr lang="en-CA" sz="2800" b="1" dirty="0" smtClean="0">
                <a:latin typeface="Century Gothic" panose="020B0502020202020204" pitchFamily="34" charset="0"/>
              </a:rPr>
              <a:t>diameter.</a:t>
            </a:r>
          </a:p>
          <a:p>
            <a:r>
              <a:rPr lang="en-CA" sz="2800" b="1" dirty="0" smtClean="0">
                <a:latin typeface="Century Gothic" panose="020B0502020202020204" pitchFamily="34" charset="0"/>
              </a:rPr>
              <a:t>Larger objects are referred to as asteroids.</a:t>
            </a:r>
            <a:endParaRPr lang="en-CA" sz="2400" b="1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 descr="https://upload.wikimedia.org/wikipedia/commons/a/ac/Gaspra_Phobos_Deim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97">
            <a:off x="4572436" y="2595034"/>
            <a:ext cx="4071502" cy="3348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81" y="528751"/>
            <a:ext cx="818763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4057650" cy="4258732"/>
          </a:xfrm>
        </p:spPr>
        <p:txBody>
          <a:bodyPr>
            <a:normAutofit fontScale="92500" lnSpcReduction="20000"/>
          </a:bodyPr>
          <a:lstStyle/>
          <a:p>
            <a:r>
              <a:rPr lang="en-CA" sz="2800" b="1" dirty="0" smtClean="0">
                <a:latin typeface="Century Gothic" panose="020B0502020202020204" pitchFamily="34" charset="0"/>
              </a:rPr>
              <a:t>Meteoroids often enter the Earth’s atmosphere.</a:t>
            </a:r>
          </a:p>
          <a:p>
            <a:r>
              <a:rPr lang="en-CA" sz="2800" b="1" u="sng" dirty="0" smtClean="0">
                <a:latin typeface="Century Gothic" panose="020B0502020202020204" pitchFamily="34" charset="0"/>
              </a:rPr>
              <a:t>Meteor - a </a:t>
            </a:r>
            <a:r>
              <a:rPr lang="en-CA" sz="2800" b="1" u="sng" dirty="0">
                <a:latin typeface="Century Gothic" panose="020B0502020202020204" pitchFamily="34" charset="0"/>
              </a:rPr>
              <a:t>meteoroid that burns up as it </a:t>
            </a:r>
            <a:r>
              <a:rPr lang="en-CA" sz="2800" b="1" u="sng" dirty="0" smtClean="0">
                <a:latin typeface="Century Gothic" panose="020B0502020202020204" pitchFamily="34" charset="0"/>
              </a:rPr>
              <a:t>goes </a:t>
            </a:r>
            <a:r>
              <a:rPr lang="en-CA" sz="2800" b="1" u="sng" dirty="0">
                <a:latin typeface="Century Gothic" panose="020B0502020202020204" pitchFamily="34" charset="0"/>
              </a:rPr>
              <a:t>through the Earth’s </a:t>
            </a:r>
            <a:r>
              <a:rPr lang="en-CA" sz="2800" b="1" u="sng" dirty="0" smtClean="0">
                <a:latin typeface="Century Gothic" panose="020B0502020202020204" pitchFamily="34" charset="0"/>
              </a:rPr>
              <a:t>atmosphere</a:t>
            </a:r>
            <a:r>
              <a:rPr lang="en-CA" sz="2800" b="1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CA" sz="2800" b="1" dirty="0" smtClean="0">
                <a:latin typeface="Century Gothic" panose="020B0502020202020204" pitchFamily="34" charset="0"/>
              </a:rPr>
              <a:t>(Shooting </a:t>
            </a:r>
            <a:r>
              <a:rPr lang="en-CA" sz="2800" b="1" dirty="0" smtClean="0">
                <a:latin typeface="Century Gothic" panose="020B0502020202020204" pitchFamily="34" charset="0"/>
              </a:rPr>
              <a:t>Star) – light that is made as meteoroid passes through the atmosphere.</a:t>
            </a:r>
          </a:p>
        </p:txBody>
      </p:sp>
      <p:pic>
        <p:nvPicPr>
          <p:cNvPr id="9218" name="Picture 2" descr="https://upload.wikimedia.org/wikipedia/commons/a/a7/Leonid_Mete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25" y="1985824"/>
            <a:ext cx="3970994" cy="4058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81" y="528754"/>
            <a:ext cx="818763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2542</TotalTime>
  <Words>487</Words>
  <Application>Microsoft Office PowerPoint</Application>
  <PresentationFormat>On-screen Show (4:3)</PresentationFormat>
  <Paragraphs>44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Describe where you can find a meteor</vt:lpstr>
      <vt:lpstr>Describe where you can find a meteorite</vt:lpstr>
      <vt:lpstr>Describe where you can find a meteoroid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Millar</dc:creator>
  <cp:lastModifiedBy>Carrie M. Bray</cp:lastModifiedBy>
  <cp:revision>37</cp:revision>
  <dcterms:created xsi:type="dcterms:W3CDTF">2015-09-13T17:57:34Z</dcterms:created>
  <dcterms:modified xsi:type="dcterms:W3CDTF">2018-05-08T12:58:43Z</dcterms:modified>
</cp:coreProperties>
</file>